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4" r:id="rId3"/>
    <p:sldId id="299" r:id="rId4"/>
    <p:sldId id="303" r:id="rId5"/>
    <p:sldId id="301" r:id="rId6"/>
    <p:sldId id="258" r:id="rId7"/>
    <p:sldId id="305" r:id="rId8"/>
    <p:sldId id="306" r:id="rId9"/>
    <p:sldId id="300" r:id="rId10"/>
  </p:sldIdLst>
  <p:sldSz cx="9144000" cy="6858000" type="screen4x3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83" autoAdjust="0"/>
    <p:restoredTop sz="95763" autoAdjust="0"/>
  </p:normalViewPr>
  <p:slideViewPr>
    <p:cSldViewPr>
      <p:cViewPr varScale="1">
        <p:scale>
          <a:sx n="95" d="100"/>
          <a:sy n="95" d="100"/>
        </p:scale>
        <p:origin x="-9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D60D75-24CA-4FE8-BEE3-3B7EB8028DEC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B939C662-D48C-4EC1-8EEE-8382D482B938}">
      <dgm:prSet phldrT="[Текст]" custT="1"/>
      <dgm:spPr/>
      <dgm:t>
        <a:bodyPr/>
        <a:lstStyle/>
        <a:p>
          <a:r>
            <a:rPr lang="ru-RU" sz="1800" b="1" i="1" u="none" dirty="0" err="1" smtClean="0"/>
            <a:t>функциональ</a:t>
          </a:r>
          <a:r>
            <a:rPr lang="ru-RU" sz="1800" b="1" i="1" u="none" dirty="0" smtClean="0"/>
            <a:t>-</a:t>
          </a:r>
        </a:p>
        <a:p>
          <a:r>
            <a:rPr lang="ru-RU" sz="1800" b="1" i="1" u="none" dirty="0" err="1" smtClean="0"/>
            <a:t>ный</a:t>
          </a:r>
          <a:endParaRPr lang="ru-RU" sz="1800" b="1" i="1" u="none" dirty="0" smtClean="0"/>
        </a:p>
      </dgm:t>
    </dgm:pt>
    <dgm:pt modelId="{CD914373-C36F-45C9-996D-5B781D9AFDFF}" type="parTrans" cxnId="{A8B431FC-9D3A-4D13-A0BF-9938612D3FAC}">
      <dgm:prSet/>
      <dgm:spPr/>
      <dgm:t>
        <a:bodyPr/>
        <a:lstStyle/>
        <a:p>
          <a:endParaRPr lang="ru-RU"/>
        </a:p>
      </dgm:t>
    </dgm:pt>
    <dgm:pt modelId="{EF8A2CD9-3D73-4D0F-8B83-12D5D394333C}" type="sibTrans" cxnId="{A8B431FC-9D3A-4D13-A0BF-9938612D3FAC}">
      <dgm:prSet/>
      <dgm:spPr/>
      <dgm:t>
        <a:bodyPr/>
        <a:lstStyle/>
        <a:p>
          <a:endParaRPr lang="ru-RU"/>
        </a:p>
      </dgm:t>
    </dgm:pt>
    <dgm:pt modelId="{C0746EB9-2B4E-4681-8157-04C95E8412BD}">
      <dgm:prSet phldrT="[Текст]" custT="1"/>
      <dgm:spPr/>
      <dgm:t>
        <a:bodyPr/>
        <a:lstStyle/>
        <a:p>
          <a:r>
            <a:rPr lang="ru-RU" sz="1800" b="1" i="1" u="none" dirty="0" err="1" smtClean="0"/>
            <a:t>коммуникатив-ный</a:t>
          </a:r>
          <a:endParaRPr lang="ru-RU" sz="1800" b="1" i="1" u="none" dirty="0" smtClean="0"/>
        </a:p>
      </dgm:t>
    </dgm:pt>
    <dgm:pt modelId="{DF9056CC-BFCE-4678-A320-D054AE754C58}" type="parTrans" cxnId="{7C9F2177-7294-4399-98D6-C7FAC1ECDA54}">
      <dgm:prSet/>
      <dgm:spPr/>
      <dgm:t>
        <a:bodyPr/>
        <a:lstStyle/>
        <a:p>
          <a:endParaRPr lang="ru-RU"/>
        </a:p>
      </dgm:t>
    </dgm:pt>
    <dgm:pt modelId="{A6346504-E0D6-4203-8D95-528ED03764D6}" type="sibTrans" cxnId="{7C9F2177-7294-4399-98D6-C7FAC1ECDA54}">
      <dgm:prSet/>
      <dgm:spPr/>
      <dgm:t>
        <a:bodyPr/>
        <a:lstStyle/>
        <a:p>
          <a:endParaRPr lang="ru-RU"/>
        </a:p>
      </dgm:t>
    </dgm:pt>
    <dgm:pt modelId="{6F8BA70D-6C32-4F6D-AA49-0418BCB07B3E}">
      <dgm:prSet phldrT="[Текст]" custT="1"/>
      <dgm:spPr/>
      <dgm:t>
        <a:bodyPr/>
        <a:lstStyle/>
        <a:p>
          <a:r>
            <a:rPr lang="ru-RU" sz="1800" b="1" i="1" u="none" dirty="0" err="1" smtClean="0"/>
            <a:t>мотивационно-волевой</a:t>
          </a:r>
          <a:r>
            <a:rPr lang="ru-RU" sz="1800" b="1" i="1" u="none" dirty="0" smtClean="0"/>
            <a:t> </a:t>
          </a:r>
        </a:p>
      </dgm:t>
    </dgm:pt>
    <dgm:pt modelId="{EC6188A9-B42C-4CB2-9984-B2DE01E2770C}" type="parTrans" cxnId="{BAFF46C7-2F7A-456B-839A-23686D886BAB}">
      <dgm:prSet/>
      <dgm:spPr/>
      <dgm:t>
        <a:bodyPr/>
        <a:lstStyle/>
        <a:p>
          <a:endParaRPr lang="ru-RU"/>
        </a:p>
      </dgm:t>
    </dgm:pt>
    <dgm:pt modelId="{31A8168F-5ADC-4DAD-8495-15A1E5A4C5A7}" type="sibTrans" cxnId="{BAFF46C7-2F7A-456B-839A-23686D886BAB}">
      <dgm:prSet/>
      <dgm:spPr/>
      <dgm:t>
        <a:bodyPr/>
        <a:lstStyle/>
        <a:p>
          <a:endParaRPr lang="ru-RU"/>
        </a:p>
      </dgm:t>
    </dgm:pt>
    <dgm:pt modelId="{A9542DFF-BD13-44C9-A43B-E7E809A9DB12}">
      <dgm:prSet custT="1"/>
      <dgm:spPr/>
      <dgm:t>
        <a:bodyPr/>
        <a:lstStyle/>
        <a:p>
          <a:r>
            <a:rPr lang="ru-RU" sz="1800" b="1" i="1" u="none" dirty="0" smtClean="0"/>
            <a:t>рефлексивный</a:t>
          </a:r>
        </a:p>
      </dgm:t>
    </dgm:pt>
    <dgm:pt modelId="{1BEC22B9-9ED0-4736-9B8D-9A7D0507C336}" type="parTrans" cxnId="{81ED1F23-4281-4990-BAA7-1F5029B61043}">
      <dgm:prSet/>
      <dgm:spPr/>
      <dgm:t>
        <a:bodyPr/>
        <a:lstStyle/>
        <a:p>
          <a:endParaRPr lang="ru-RU"/>
        </a:p>
      </dgm:t>
    </dgm:pt>
    <dgm:pt modelId="{F623CE68-9324-44F3-96B9-C9AAB91D1953}" type="sibTrans" cxnId="{81ED1F23-4281-4990-BAA7-1F5029B61043}">
      <dgm:prSet/>
      <dgm:spPr/>
      <dgm:t>
        <a:bodyPr/>
        <a:lstStyle/>
        <a:p>
          <a:endParaRPr lang="ru-RU"/>
        </a:p>
      </dgm:t>
    </dgm:pt>
    <dgm:pt modelId="{5EAB13F2-750F-4D2D-94F7-77A4DF45931A}" type="pres">
      <dgm:prSet presAssocID="{81D60D75-24CA-4FE8-BEE3-3B7EB8028DEC}" presName="compositeShape" presStyleCnt="0">
        <dgm:presLayoutVars>
          <dgm:chMax val="7"/>
          <dgm:dir/>
          <dgm:resizeHandles val="exact"/>
        </dgm:presLayoutVars>
      </dgm:prSet>
      <dgm:spPr/>
    </dgm:pt>
    <dgm:pt modelId="{5AFF3F1C-8C39-4A19-A1E7-5E7DF3953B70}" type="pres">
      <dgm:prSet presAssocID="{81D60D75-24CA-4FE8-BEE3-3B7EB8028DEC}" presName="wedge1" presStyleLbl="node1" presStyleIdx="0" presStyleCnt="4" custLinFactNeighborX="-190" custLinFactNeighborY="-530"/>
      <dgm:spPr/>
      <dgm:t>
        <a:bodyPr/>
        <a:lstStyle/>
        <a:p>
          <a:endParaRPr lang="ru-RU"/>
        </a:p>
      </dgm:t>
    </dgm:pt>
    <dgm:pt modelId="{F69762B4-FBA5-4AA9-B650-E21653B62859}" type="pres">
      <dgm:prSet presAssocID="{81D60D75-24CA-4FE8-BEE3-3B7EB8028DEC}" presName="dummy1a" presStyleCnt="0"/>
      <dgm:spPr/>
    </dgm:pt>
    <dgm:pt modelId="{0DC32475-AEEB-4901-A680-5715A3C5737E}" type="pres">
      <dgm:prSet presAssocID="{81D60D75-24CA-4FE8-BEE3-3B7EB8028DEC}" presName="dummy1b" presStyleCnt="0"/>
      <dgm:spPr/>
    </dgm:pt>
    <dgm:pt modelId="{387528B4-39A4-4F22-8D0D-120A63EC138E}" type="pres">
      <dgm:prSet presAssocID="{81D60D75-24CA-4FE8-BEE3-3B7EB8028DEC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3324D-800A-42B9-B47C-7ED3A6525A5E}" type="pres">
      <dgm:prSet presAssocID="{81D60D75-24CA-4FE8-BEE3-3B7EB8028DEC}" presName="wedge2" presStyleLbl="node1" presStyleIdx="1" presStyleCnt="4"/>
      <dgm:spPr/>
      <dgm:t>
        <a:bodyPr/>
        <a:lstStyle/>
        <a:p>
          <a:endParaRPr lang="ru-RU"/>
        </a:p>
      </dgm:t>
    </dgm:pt>
    <dgm:pt modelId="{5537B042-839A-4BF2-AA1C-E201BC4B0838}" type="pres">
      <dgm:prSet presAssocID="{81D60D75-24CA-4FE8-BEE3-3B7EB8028DEC}" presName="dummy2a" presStyleCnt="0"/>
      <dgm:spPr/>
    </dgm:pt>
    <dgm:pt modelId="{58838F62-B7B4-4E46-A233-67616AABE050}" type="pres">
      <dgm:prSet presAssocID="{81D60D75-24CA-4FE8-BEE3-3B7EB8028DEC}" presName="dummy2b" presStyleCnt="0"/>
      <dgm:spPr/>
    </dgm:pt>
    <dgm:pt modelId="{4CCFC054-8DE6-4C1D-A289-F82991AE8FCA}" type="pres">
      <dgm:prSet presAssocID="{81D60D75-24CA-4FE8-BEE3-3B7EB8028DEC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1AAFD5-C2EE-4FD9-9292-54391F5087EF}" type="pres">
      <dgm:prSet presAssocID="{81D60D75-24CA-4FE8-BEE3-3B7EB8028DEC}" presName="wedge3" presStyleLbl="node1" presStyleIdx="2" presStyleCnt="4"/>
      <dgm:spPr/>
      <dgm:t>
        <a:bodyPr/>
        <a:lstStyle/>
        <a:p>
          <a:endParaRPr lang="ru-RU"/>
        </a:p>
      </dgm:t>
    </dgm:pt>
    <dgm:pt modelId="{E755B7A4-C7D7-45B2-B77D-6B4FCF682671}" type="pres">
      <dgm:prSet presAssocID="{81D60D75-24CA-4FE8-BEE3-3B7EB8028DEC}" presName="dummy3a" presStyleCnt="0"/>
      <dgm:spPr/>
    </dgm:pt>
    <dgm:pt modelId="{A4605F35-E51C-4691-99CC-D8A69290B33F}" type="pres">
      <dgm:prSet presAssocID="{81D60D75-24CA-4FE8-BEE3-3B7EB8028DEC}" presName="dummy3b" presStyleCnt="0"/>
      <dgm:spPr/>
    </dgm:pt>
    <dgm:pt modelId="{AAC55809-A0C6-442A-9FD0-83B1CACB7316}" type="pres">
      <dgm:prSet presAssocID="{81D60D75-24CA-4FE8-BEE3-3B7EB8028DEC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9663A6-B0FD-4A96-98BD-57746A858592}" type="pres">
      <dgm:prSet presAssocID="{81D60D75-24CA-4FE8-BEE3-3B7EB8028DEC}" presName="wedge4" presStyleLbl="node1" presStyleIdx="3" presStyleCnt="4"/>
      <dgm:spPr/>
      <dgm:t>
        <a:bodyPr/>
        <a:lstStyle/>
        <a:p>
          <a:endParaRPr lang="ru-RU"/>
        </a:p>
      </dgm:t>
    </dgm:pt>
    <dgm:pt modelId="{6C6EC00A-A437-47C5-83C3-F2135229C1F8}" type="pres">
      <dgm:prSet presAssocID="{81D60D75-24CA-4FE8-BEE3-3B7EB8028DEC}" presName="dummy4a" presStyleCnt="0"/>
      <dgm:spPr/>
    </dgm:pt>
    <dgm:pt modelId="{2DAB1193-493A-47A7-AABB-99FD1BDD8734}" type="pres">
      <dgm:prSet presAssocID="{81D60D75-24CA-4FE8-BEE3-3B7EB8028DEC}" presName="dummy4b" presStyleCnt="0"/>
      <dgm:spPr/>
    </dgm:pt>
    <dgm:pt modelId="{3044F6D5-66E4-4FB4-9DF6-62BF5DED35BA}" type="pres">
      <dgm:prSet presAssocID="{81D60D75-24CA-4FE8-BEE3-3B7EB8028DEC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21878-E135-4CE0-9EB9-EE1222FB9F3B}" type="pres">
      <dgm:prSet presAssocID="{EF8A2CD9-3D73-4D0F-8B83-12D5D394333C}" presName="arrowWedge1" presStyleLbl="fgSibTrans2D1" presStyleIdx="0" presStyleCnt="4"/>
      <dgm:spPr/>
    </dgm:pt>
    <dgm:pt modelId="{CF3EF875-3EB3-4CAC-B689-E10E2D4C7006}" type="pres">
      <dgm:prSet presAssocID="{F623CE68-9324-44F3-96B9-C9AAB91D1953}" presName="arrowWedge2" presStyleLbl="fgSibTrans2D1" presStyleIdx="1" presStyleCnt="4"/>
      <dgm:spPr/>
    </dgm:pt>
    <dgm:pt modelId="{ADE1F4CA-C6DC-4D38-8834-B3DE79503F05}" type="pres">
      <dgm:prSet presAssocID="{A6346504-E0D6-4203-8D95-528ED03764D6}" presName="arrowWedge3" presStyleLbl="fgSibTrans2D1" presStyleIdx="2" presStyleCnt="4"/>
      <dgm:spPr/>
    </dgm:pt>
    <dgm:pt modelId="{84843F92-3BD3-4AE5-A56E-CEC2AAEDBAF1}" type="pres">
      <dgm:prSet presAssocID="{31A8168F-5ADC-4DAD-8495-15A1E5A4C5A7}" presName="arrowWedge4" presStyleLbl="fgSibTrans2D1" presStyleIdx="3" presStyleCnt="4"/>
      <dgm:spPr/>
    </dgm:pt>
  </dgm:ptLst>
  <dgm:cxnLst>
    <dgm:cxn modelId="{DFA5046B-4CC8-4A49-861B-ABB3D6D5EC05}" type="presOf" srcId="{A9542DFF-BD13-44C9-A43B-E7E809A9DB12}" destId="{B0C3324D-800A-42B9-B47C-7ED3A6525A5E}" srcOrd="0" destOrd="0" presId="urn:microsoft.com/office/officeart/2005/8/layout/cycle8"/>
    <dgm:cxn modelId="{56FCBEBB-3A3C-42F8-A2CA-B62187804E0A}" type="presOf" srcId="{C0746EB9-2B4E-4681-8157-04C95E8412BD}" destId="{AAC55809-A0C6-442A-9FD0-83B1CACB7316}" srcOrd="1" destOrd="0" presId="urn:microsoft.com/office/officeart/2005/8/layout/cycle8"/>
    <dgm:cxn modelId="{7C9F2177-7294-4399-98D6-C7FAC1ECDA54}" srcId="{81D60D75-24CA-4FE8-BEE3-3B7EB8028DEC}" destId="{C0746EB9-2B4E-4681-8157-04C95E8412BD}" srcOrd="2" destOrd="0" parTransId="{DF9056CC-BFCE-4678-A320-D054AE754C58}" sibTransId="{A6346504-E0D6-4203-8D95-528ED03764D6}"/>
    <dgm:cxn modelId="{FEBD4FC6-94BA-4CB1-A127-598A810DFD8D}" type="presOf" srcId="{C0746EB9-2B4E-4681-8157-04C95E8412BD}" destId="{AF1AAFD5-C2EE-4FD9-9292-54391F5087EF}" srcOrd="0" destOrd="0" presId="urn:microsoft.com/office/officeart/2005/8/layout/cycle8"/>
    <dgm:cxn modelId="{81EE3518-C40C-4074-833C-DA5C472FC0FC}" type="presOf" srcId="{B939C662-D48C-4EC1-8EEE-8382D482B938}" destId="{5AFF3F1C-8C39-4A19-A1E7-5E7DF3953B70}" srcOrd="0" destOrd="0" presId="urn:microsoft.com/office/officeart/2005/8/layout/cycle8"/>
    <dgm:cxn modelId="{BAFF46C7-2F7A-456B-839A-23686D886BAB}" srcId="{81D60D75-24CA-4FE8-BEE3-3B7EB8028DEC}" destId="{6F8BA70D-6C32-4F6D-AA49-0418BCB07B3E}" srcOrd="3" destOrd="0" parTransId="{EC6188A9-B42C-4CB2-9984-B2DE01E2770C}" sibTransId="{31A8168F-5ADC-4DAD-8495-15A1E5A4C5A7}"/>
    <dgm:cxn modelId="{1062D201-86E1-4BF5-B1FC-AFB553371AAE}" type="presOf" srcId="{A9542DFF-BD13-44C9-A43B-E7E809A9DB12}" destId="{4CCFC054-8DE6-4C1D-A289-F82991AE8FCA}" srcOrd="1" destOrd="0" presId="urn:microsoft.com/office/officeart/2005/8/layout/cycle8"/>
    <dgm:cxn modelId="{A8B431FC-9D3A-4D13-A0BF-9938612D3FAC}" srcId="{81D60D75-24CA-4FE8-BEE3-3B7EB8028DEC}" destId="{B939C662-D48C-4EC1-8EEE-8382D482B938}" srcOrd="0" destOrd="0" parTransId="{CD914373-C36F-45C9-996D-5B781D9AFDFF}" sibTransId="{EF8A2CD9-3D73-4D0F-8B83-12D5D394333C}"/>
    <dgm:cxn modelId="{50FDD047-0B73-4E18-A4F6-87EC67831386}" type="presOf" srcId="{81D60D75-24CA-4FE8-BEE3-3B7EB8028DEC}" destId="{5EAB13F2-750F-4D2D-94F7-77A4DF45931A}" srcOrd="0" destOrd="0" presId="urn:microsoft.com/office/officeart/2005/8/layout/cycle8"/>
    <dgm:cxn modelId="{81ED1F23-4281-4990-BAA7-1F5029B61043}" srcId="{81D60D75-24CA-4FE8-BEE3-3B7EB8028DEC}" destId="{A9542DFF-BD13-44C9-A43B-E7E809A9DB12}" srcOrd="1" destOrd="0" parTransId="{1BEC22B9-9ED0-4736-9B8D-9A7D0507C336}" sibTransId="{F623CE68-9324-44F3-96B9-C9AAB91D1953}"/>
    <dgm:cxn modelId="{019B2BA1-D517-4F6B-80F3-FE0796F2D176}" type="presOf" srcId="{6F8BA70D-6C32-4F6D-AA49-0418BCB07B3E}" destId="{3044F6D5-66E4-4FB4-9DF6-62BF5DED35BA}" srcOrd="1" destOrd="0" presId="urn:microsoft.com/office/officeart/2005/8/layout/cycle8"/>
    <dgm:cxn modelId="{33CA7521-B047-4CE5-98BB-3D9441C34381}" type="presOf" srcId="{6F8BA70D-6C32-4F6D-AA49-0418BCB07B3E}" destId="{CD9663A6-B0FD-4A96-98BD-57746A858592}" srcOrd="0" destOrd="0" presId="urn:microsoft.com/office/officeart/2005/8/layout/cycle8"/>
    <dgm:cxn modelId="{605C030F-D037-436E-A4AF-AC9AE9BB59BD}" type="presOf" srcId="{B939C662-D48C-4EC1-8EEE-8382D482B938}" destId="{387528B4-39A4-4F22-8D0D-120A63EC138E}" srcOrd="1" destOrd="0" presId="urn:microsoft.com/office/officeart/2005/8/layout/cycle8"/>
    <dgm:cxn modelId="{9FF75B7F-A60C-4741-A2F7-8394042BA6CA}" type="presParOf" srcId="{5EAB13F2-750F-4D2D-94F7-77A4DF45931A}" destId="{5AFF3F1C-8C39-4A19-A1E7-5E7DF3953B70}" srcOrd="0" destOrd="0" presId="urn:microsoft.com/office/officeart/2005/8/layout/cycle8"/>
    <dgm:cxn modelId="{161789C6-EAA4-450D-A890-CF26CCE68D0C}" type="presParOf" srcId="{5EAB13F2-750F-4D2D-94F7-77A4DF45931A}" destId="{F69762B4-FBA5-4AA9-B650-E21653B62859}" srcOrd="1" destOrd="0" presId="urn:microsoft.com/office/officeart/2005/8/layout/cycle8"/>
    <dgm:cxn modelId="{3FDE7407-53A5-4248-AA7C-DB3395934E18}" type="presParOf" srcId="{5EAB13F2-750F-4D2D-94F7-77A4DF45931A}" destId="{0DC32475-AEEB-4901-A680-5715A3C5737E}" srcOrd="2" destOrd="0" presId="urn:microsoft.com/office/officeart/2005/8/layout/cycle8"/>
    <dgm:cxn modelId="{C9C0AA20-6953-4805-9BED-1E26413369F9}" type="presParOf" srcId="{5EAB13F2-750F-4D2D-94F7-77A4DF45931A}" destId="{387528B4-39A4-4F22-8D0D-120A63EC138E}" srcOrd="3" destOrd="0" presId="urn:microsoft.com/office/officeart/2005/8/layout/cycle8"/>
    <dgm:cxn modelId="{797D49F4-99E0-4816-85B5-3F54FE5935DF}" type="presParOf" srcId="{5EAB13F2-750F-4D2D-94F7-77A4DF45931A}" destId="{B0C3324D-800A-42B9-B47C-7ED3A6525A5E}" srcOrd="4" destOrd="0" presId="urn:microsoft.com/office/officeart/2005/8/layout/cycle8"/>
    <dgm:cxn modelId="{33D732A6-2F01-4688-8414-E64A45336E10}" type="presParOf" srcId="{5EAB13F2-750F-4D2D-94F7-77A4DF45931A}" destId="{5537B042-839A-4BF2-AA1C-E201BC4B0838}" srcOrd="5" destOrd="0" presId="urn:microsoft.com/office/officeart/2005/8/layout/cycle8"/>
    <dgm:cxn modelId="{58F593A8-50B3-4C58-8747-4BD20BF193AC}" type="presParOf" srcId="{5EAB13F2-750F-4D2D-94F7-77A4DF45931A}" destId="{58838F62-B7B4-4E46-A233-67616AABE050}" srcOrd="6" destOrd="0" presId="urn:microsoft.com/office/officeart/2005/8/layout/cycle8"/>
    <dgm:cxn modelId="{A2853AEC-0718-4878-8458-C8473D11F153}" type="presParOf" srcId="{5EAB13F2-750F-4D2D-94F7-77A4DF45931A}" destId="{4CCFC054-8DE6-4C1D-A289-F82991AE8FCA}" srcOrd="7" destOrd="0" presId="urn:microsoft.com/office/officeart/2005/8/layout/cycle8"/>
    <dgm:cxn modelId="{CC4915F8-4ED5-42FF-9C74-1AD62141195E}" type="presParOf" srcId="{5EAB13F2-750F-4D2D-94F7-77A4DF45931A}" destId="{AF1AAFD5-C2EE-4FD9-9292-54391F5087EF}" srcOrd="8" destOrd="0" presId="urn:microsoft.com/office/officeart/2005/8/layout/cycle8"/>
    <dgm:cxn modelId="{9460DC30-65C3-42A5-838D-FB617CE3D95D}" type="presParOf" srcId="{5EAB13F2-750F-4D2D-94F7-77A4DF45931A}" destId="{E755B7A4-C7D7-45B2-B77D-6B4FCF682671}" srcOrd="9" destOrd="0" presId="urn:microsoft.com/office/officeart/2005/8/layout/cycle8"/>
    <dgm:cxn modelId="{6EB68FD8-D2B4-4A31-A266-F49DFD8B25F1}" type="presParOf" srcId="{5EAB13F2-750F-4D2D-94F7-77A4DF45931A}" destId="{A4605F35-E51C-4691-99CC-D8A69290B33F}" srcOrd="10" destOrd="0" presId="urn:microsoft.com/office/officeart/2005/8/layout/cycle8"/>
    <dgm:cxn modelId="{2B85C063-23FF-4439-ACDC-52A2C2E46E8F}" type="presParOf" srcId="{5EAB13F2-750F-4D2D-94F7-77A4DF45931A}" destId="{AAC55809-A0C6-442A-9FD0-83B1CACB7316}" srcOrd="11" destOrd="0" presId="urn:microsoft.com/office/officeart/2005/8/layout/cycle8"/>
    <dgm:cxn modelId="{02D3A17F-AEA6-49A4-BA42-696863DADCE1}" type="presParOf" srcId="{5EAB13F2-750F-4D2D-94F7-77A4DF45931A}" destId="{CD9663A6-B0FD-4A96-98BD-57746A858592}" srcOrd="12" destOrd="0" presId="urn:microsoft.com/office/officeart/2005/8/layout/cycle8"/>
    <dgm:cxn modelId="{155DE897-FBED-4652-9440-D98A8438CD36}" type="presParOf" srcId="{5EAB13F2-750F-4D2D-94F7-77A4DF45931A}" destId="{6C6EC00A-A437-47C5-83C3-F2135229C1F8}" srcOrd="13" destOrd="0" presId="urn:microsoft.com/office/officeart/2005/8/layout/cycle8"/>
    <dgm:cxn modelId="{7A1FB287-8C88-43B6-B543-1A32ECF19009}" type="presParOf" srcId="{5EAB13F2-750F-4D2D-94F7-77A4DF45931A}" destId="{2DAB1193-493A-47A7-AABB-99FD1BDD8734}" srcOrd="14" destOrd="0" presId="urn:microsoft.com/office/officeart/2005/8/layout/cycle8"/>
    <dgm:cxn modelId="{91F39274-240B-41F8-AA56-E369A0421389}" type="presParOf" srcId="{5EAB13F2-750F-4D2D-94F7-77A4DF45931A}" destId="{3044F6D5-66E4-4FB4-9DF6-62BF5DED35BA}" srcOrd="15" destOrd="0" presId="urn:microsoft.com/office/officeart/2005/8/layout/cycle8"/>
    <dgm:cxn modelId="{4A5506ED-0913-4705-80C5-A252737971EF}" type="presParOf" srcId="{5EAB13F2-750F-4D2D-94F7-77A4DF45931A}" destId="{C1221878-E135-4CE0-9EB9-EE1222FB9F3B}" srcOrd="16" destOrd="0" presId="urn:microsoft.com/office/officeart/2005/8/layout/cycle8"/>
    <dgm:cxn modelId="{3CBC2DB2-3EEE-4341-8846-2A426F1DF7F5}" type="presParOf" srcId="{5EAB13F2-750F-4D2D-94F7-77A4DF45931A}" destId="{CF3EF875-3EB3-4CAC-B689-E10E2D4C7006}" srcOrd="17" destOrd="0" presId="urn:microsoft.com/office/officeart/2005/8/layout/cycle8"/>
    <dgm:cxn modelId="{41CD9988-13C7-425C-B78F-CCC075E9B083}" type="presParOf" srcId="{5EAB13F2-750F-4D2D-94F7-77A4DF45931A}" destId="{ADE1F4CA-C6DC-4D38-8834-B3DE79503F05}" srcOrd="18" destOrd="0" presId="urn:microsoft.com/office/officeart/2005/8/layout/cycle8"/>
    <dgm:cxn modelId="{3A8DB705-7434-4173-B8C1-7FAC552658D4}" type="presParOf" srcId="{5EAB13F2-750F-4D2D-94F7-77A4DF45931A}" destId="{84843F92-3BD3-4AE5-A56E-CEC2AAEDBAF1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FF3F1C-8C39-4A19-A1E7-5E7DF3953B70}">
      <dsp:nvSpPr>
        <dsp:cNvPr id="0" name=""/>
        <dsp:cNvSpPr/>
      </dsp:nvSpPr>
      <dsp:spPr>
        <a:xfrm>
          <a:off x="1494911" y="346345"/>
          <a:ext cx="4980637" cy="4980637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u="none" kern="1200" dirty="0" err="1" smtClean="0"/>
            <a:t>функциональ</a:t>
          </a:r>
          <a:r>
            <a:rPr lang="ru-RU" sz="1800" b="1" i="1" u="none" kern="1200" dirty="0" smtClean="0"/>
            <a:t>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u="none" kern="1200" dirty="0" err="1" smtClean="0"/>
            <a:t>ный</a:t>
          </a:r>
          <a:endParaRPr lang="ru-RU" sz="1800" b="1" i="1" u="none" kern="1200" dirty="0" smtClean="0"/>
        </a:p>
      </dsp:txBody>
      <dsp:txXfrm>
        <a:off x="4138799" y="1378641"/>
        <a:ext cx="1838092" cy="1363745"/>
      </dsp:txXfrm>
    </dsp:sp>
    <dsp:sp modelId="{B0C3324D-800A-42B9-B47C-7ED3A6525A5E}">
      <dsp:nvSpPr>
        <dsp:cNvPr id="0" name=""/>
        <dsp:cNvSpPr/>
      </dsp:nvSpPr>
      <dsp:spPr>
        <a:xfrm>
          <a:off x="1504374" y="539949"/>
          <a:ext cx="4980637" cy="4980637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u="none" kern="1200" dirty="0" smtClean="0"/>
            <a:t>рефлексивный</a:t>
          </a:r>
        </a:p>
      </dsp:txBody>
      <dsp:txXfrm>
        <a:off x="4148263" y="3124544"/>
        <a:ext cx="1838092" cy="1363745"/>
      </dsp:txXfrm>
    </dsp:sp>
    <dsp:sp modelId="{AF1AAFD5-C2EE-4FD9-9292-54391F5087EF}">
      <dsp:nvSpPr>
        <dsp:cNvPr id="0" name=""/>
        <dsp:cNvSpPr/>
      </dsp:nvSpPr>
      <dsp:spPr>
        <a:xfrm>
          <a:off x="1337167" y="539949"/>
          <a:ext cx="4980637" cy="4980637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u="none" kern="1200" dirty="0" err="1" smtClean="0"/>
            <a:t>коммуникатив-ный</a:t>
          </a:r>
          <a:endParaRPr lang="ru-RU" sz="1800" b="1" i="1" u="none" kern="1200" dirty="0" smtClean="0"/>
        </a:p>
      </dsp:txBody>
      <dsp:txXfrm>
        <a:off x="1835824" y="3124544"/>
        <a:ext cx="1838092" cy="1363745"/>
      </dsp:txXfrm>
    </dsp:sp>
    <dsp:sp modelId="{CD9663A6-B0FD-4A96-98BD-57746A858592}">
      <dsp:nvSpPr>
        <dsp:cNvPr id="0" name=""/>
        <dsp:cNvSpPr/>
      </dsp:nvSpPr>
      <dsp:spPr>
        <a:xfrm>
          <a:off x="1337167" y="372742"/>
          <a:ext cx="4980637" cy="4980637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u="none" kern="1200" dirty="0" err="1" smtClean="0"/>
            <a:t>мотивационно-волевой</a:t>
          </a:r>
          <a:r>
            <a:rPr lang="ru-RU" sz="1800" b="1" i="1" u="none" kern="1200" dirty="0" smtClean="0"/>
            <a:t> </a:t>
          </a:r>
        </a:p>
      </dsp:txBody>
      <dsp:txXfrm>
        <a:off x="1835824" y="1405039"/>
        <a:ext cx="1838092" cy="1363745"/>
      </dsp:txXfrm>
    </dsp:sp>
    <dsp:sp modelId="{C1221878-E135-4CE0-9EB9-EE1222FB9F3B}">
      <dsp:nvSpPr>
        <dsp:cNvPr id="0" name=""/>
        <dsp:cNvSpPr/>
      </dsp:nvSpPr>
      <dsp:spPr>
        <a:xfrm>
          <a:off x="1186586" y="38020"/>
          <a:ext cx="5597287" cy="5597287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3EF875-3EB3-4CAC-B689-E10E2D4C7006}">
      <dsp:nvSpPr>
        <dsp:cNvPr id="0" name=""/>
        <dsp:cNvSpPr/>
      </dsp:nvSpPr>
      <dsp:spPr>
        <a:xfrm>
          <a:off x="1196049" y="231624"/>
          <a:ext cx="5597287" cy="5597287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E1F4CA-C6DC-4D38-8834-B3DE79503F05}">
      <dsp:nvSpPr>
        <dsp:cNvPr id="0" name=""/>
        <dsp:cNvSpPr/>
      </dsp:nvSpPr>
      <dsp:spPr>
        <a:xfrm>
          <a:off x="1028842" y="231624"/>
          <a:ext cx="5597287" cy="5597287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43F92-3BD3-4AE5-A56E-CEC2AAEDBAF1}">
      <dsp:nvSpPr>
        <dsp:cNvPr id="0" name=""/>
        <dsp:cNvSpPr/>
      </dsp:nvSpPr>
      <dsp:spPr>
        <a:xfrm>
          <a:off x="1028842" y="64417"/>
          <a:ext cx="5597287" cy="5597287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3C1DF8-B2C8-4083-96E2-00BA88198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67FDB06-4B82-4F90-B451-D2BC53A6D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1B0BA9-8564-44F8-8356-2D073BE1ECF3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465EEB-106C-427D-A311-2E63CE0DB6A8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91CF395-63E3-465C-B4A9-B4C00163720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AB226-1408-4A4C-941E-FCA69318984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39CF5-329A-4E89-AAA3-E8E2A7760E0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FDF4D-2A68-4E5D-8110-BF3461A76FB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FA1F72-BBCD-4C06-854C-B504CDC95CC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8E2F75-3240-4777-8CCE-B4FD160DABA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E64755-88A1-4A84-8273-7492E9E36FB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52A75C-43CF-40F1-B03E-E8ABBCDB50E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0DBA2-9365-4423-8F80-63B7A051BEE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B18B91-BCE4-43B7-A4D2-0F966BFD207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E8A167C-E0CB-47CC-9497-239C7FBCCA4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EC9AC1B-617C-4FAD-84C3-DE463B5DE78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8" r:id="rId2"/>
    <p:sldLayoutId id="2147483840" r:id="rId3"/>
    <p:sldLayoutId id="2147483841" r:id="rId4"/>
    <p:sldLayoutId id="2147483842" r:id="rId5"/>
    <p:sldLayoutId id="2147483843" r:id="rId6"/>
    <p:sldLayoutId id="2147483837" r:id="rId7"/>
    <p:sldLayoutId id="2147483844" r:id="rId8"/>
    <p:sldLayoutId id="2147483845" r:id="rId9"/>
    <p:sldLayoutId id="2147483836" r:id="rId10"/>
    <p:sldLayoutId id="21474838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8939" y="1557338"/>
            <a:ext cx="8459882" cy="21605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600">
                <a:effectLst>
                  <a:outerShdw blurRad="38100" dist="38100" dir="2700000" algn="tl">
                    <a:srgbClr val="C0C0C0"/>
                  </a:outerShdw>
                </a:effectLst>
              </a:rPr>
              <a:t>Профессиональная компетентность </a:t>
            </a:r>
            <a:br>
              <a:rPr lang="ru-RU" sz="46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600">
                <a:effectLst>
                  <a:outerShdw blurRad="38100" dist="38100" dir="2700000" algn="tl">
                    <a:srgbClr val="C0C0C0"/>
                  </a:outerShdw>
                </a:effectLst>
              </a:rPr>
              <a:t>педагога системы НПО и СПО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600" dirty="0" smtClean="0">
                <a:latin typeface="Arial" pitchFamily="34" charset="0"/>
              </a:rPr>
              <a:t>Современный российский педагог: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dirty="0" smtClean="0">
                <a:solidFill>
                  <a:schemeClr val="accent2"/>
                </a:solidFill>
                <a:latin typeface="Arial" pitchFamily="34" charset="0"/>
              </a:rPr>
              <a:t>Носитель традиционных ценностей России и гражданского общества, демонстрирующий пример гражданского поведения, принимающий ценность личности ученика;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dirty="0" smtClean="0">
                <a:solidFill>
                  <a:schemeClr val="accent2"/>
                </a:solidFill>
                <a:latin typeface="Arial" pitchFamily="34" charset="0"/>
              </a:rPr>
              <a:t>Патриот, сопричастный к судьбам Родины, укорененный в духовных и культурных традициях многонационального народа России;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dirty="0" smtClean="0">
                <a:solidFill>
                  <a:schemeClr val="accent2"/>
                </a:solidFill>
                <a:latin typeface="Arial" pitchFamily="34" charset="0"/>
              </a:rPr>
              <a:t>Личность, способная к духовно-нравственному развитию и самовоспитанию, мотивированная к непрерывному совершенствованию своих знаний и компетенций;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dirty="0" smtClean="0">
                <a:solidFill>
                  <a:schemeClr val="accent2"/>
                </a:solidFill>
                <a:latin typeface="Arial" pitchFamily="34" charset="0"/>
              </a:rPr>
              <a:t>Предметный эксперт, умеющий эффективно использовать знания в профессиональной деятельности;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dirty="0" smtClean="0">
                <a:solidFill>
                  <a:schemeClr val="accent2"/>
                </a:solidFill>
                <a:latin typeface="Arial" pitchFamily="34" charset="0"/>
              </a:rPr>
              <a:t>Педагог, способный к проектированию образовательной среды учащегося, класса, школы, владеющий способами эффективных коммуникаций, «конструктор» инновационного, </a:t>
            </a:r>
            <a:r>
              <a:rPr lang="ru-RU" sz="2000" dirty="0" err="1" smtClean="0">
                <a:solidFill>
                  <a:schemeClr val="accent2"/>
                </a:solidFill>
                <a:latin typeface="Arial" pitchFamily="34" charset="0"/>
              </a:rPr>
              <a:t>креативного</a:t>
            </a:r>
            <a:r>
              <a:rPr lang="ru-RU" sz="2000" dirty="0" smtClean="0">
                <a:solidFill>
                  <a:schemeClr val="accent2"/>
                </a:solidFill>
                <a:latin typeface="Arial" pitchFamily="34" charset="0"/>
              </a:rPr>
              <a:t> мышления;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dirty="0" smtClean="0">
                <a:solidFill>
                  <a:schemeClr val="accent2"/>
                </a:solidFill>
                <a:latin typeface="Arial" pitchFamily="34" charset="0"/>
              </a:rPr>
              <a:t>Педагог, владеющий психолого-педагогическими знаниями и образовательными технологиями, квалифицированный пользователь ИКТ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928813"/>
            <a:ext cx="8229600" cy="452596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2000" b="1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К</a:t>
            </a:r>
            <a:r>
              <a:rPr lang="ru-RU" sz="2000" b="1" smtClean="0">
                <a:solidFill>
                  <a:schemeClr val="tx2"/>
                </a:solidFill>
                <a:cs typeface="Times New Roman" pitchFamily="18" charset="0"/>
              </a:rPr>
              <a:t>омпоненты</a:t>
            </a:r>
            <a:r>
              <a:rPr lang="ru-RU" sz="2400" smtClean="0"/>
              <a:t>: </a:t>
            </a:r>
          </a:p>
          <a:p>
            <a:pPr eaLnBrk="1" hangingPunct="1"/>
            <a:r>
              <a:rPr lang="ru-RU" sz="2400" smtClean="0"/>
              <a:t>глубокое понимание существа решаемых задач и проблем; </a:t>
            </a:r>
          </a:p>
          <a:p>
            <a:pPr eaLnBrk="1" hangingPunct="1"/>
            <a:r>
              <a:rPr lang="ru-RU" sz="2400" smtClean="0"/>
              <a:t>знания и опыт, накопленные в области деятельности; </a:t>
            </a:r>
          </a:p>
          <a:p>
            <a:pPr eaLnBrk="1" hangingPunct="1"/>
            <a:r>
              <a:rPr lang="ru-RU" sz="2400" smtClean="0"/>
              <a:t>овладение передовыми достижениями; </a:t>
            </a:r>
          </a:p>
          <a:p>
            <a:pPr eaLnBrk="1" hangingPunct="1"/>
            <a:r>
              <a:rPr lang="ru-RU" sz="2400" smtClean="0"/>
              <a:t>умение выбирать адекватные условиям средства и способы деятельности; </a:t>
            </a:r>
          </a:p>
          <a:p>
            <a:pPr eaLnBrk="1" hangingPunct="1"/>
            <a:r>
              <a:rPr lang="ru-RU" sz="2400" smtClean="0"/>
              <a:t>чувство ответственности за результаты своей деятельности в процессе достижения цели. </a:t>
            </a:r>
          </a:p>
          <a:p>
            <a:pPr eaLnBrk="1" hangingPunct="1">
              <a:lnSpc>
                <a:spcPct val="90000"/>
              </a:lnSpc>
            </a:pPr>
            <a:endParaRPr lang="ru-RU" sz="2600" smtClean="0"/>
          </a:p>
        </p:txBody>
      </p:sp>
      <p:sp>
        <p:nvSpPr>
          <p:cNvPr id="6" name="TextBox 5"/>
          <p:cNvSpPr txBox="1"/>
          <p:nvPr/>
        </p:nvSpPr>
        <p:spPr>
          <a:xfrm>
            <a:off x="1720850" y="357188"/>
            <a:ext cx="7423150" cy="13112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/>
            <a:r>
              <a:rPr lang="ru-RU" b="1">
                <a:solidFill>
                  <a:schemeClr val="tx2"/>
                </a:solidFill>
                <a:latin typeface="Lucida Sans Unicode" pitchFamily="34" charset="0"/>
                <a:cs typeface="Times New Roman" pitchFamily="18" charset="0"/>
              </a:rPr>
              <a:t>Компетентность</a:t>
            </a:r>
            <a:r>
              <a:rPr lang="ru-RU" b="1">
                <a:latin typeface="Lucida Sans Unicode" pitchFamily="34" charset="0"/>
                <a:cs typeface="Times New Roman" pitchFamily="18" charset="0"/>
              </a:rPr>
              <a:t> : </a:t>
            </a:r>
            <a:r>
              <a:rPr lang="ru-RU">
                <a:latin typeface="Lucida Sans Unicode" pitchFamily="34" charset="0"/>
                <a:cs typeface="Times New Roman" pitchFamily="18" charset="0"/>
              </a:rPr>
              <a:t>оценочная категория,</a:t>
            </a:r>
          </a:p>
          <a:p>
            <a:pPr algn="r"/>
            <a:r>
              <a:rPr lang="ru-RU">
                <a:latin typeface="Lucida Sans Unicode" pitchFamily="34" charset="0"/>
                <a:cs typeface="Times New Roman" pitchFamily="18" charset="0"/>
              </a:rPr>
              <a:t> которая характеризует человека как субъекта деятельности, </a:t>
            </a:r>
          </a:p>
          <a:p>
            <a:pPr algn="r"/>
            <a:r>
              <a:rPr lang="ru-RU">
                <a:latin typeface="Lucida Sans Unicode" pitchFamily="34" charset="0"/>
                <a:cs typeface="Times New Roman" pitchFamily="18" charset="0"/>
              </a:rPr>
              <a:t>способного </a:t>
            </a:r>
            <a:r>
              <a:rPr lang="ru-RU">
                <a:solidFill>
                  <a:srgbClr val="10253F"/>
                </a:solidFill>
                <a:latin typeface="Lucida Sans Unicode" pitchFamily="34" charset="0"/>
                <a:cs typeface="Times New Roman" pitchFamily="18" charset="0"/>
              </a:rPr>
              <a:t>планировать</a:t>
            </a:r>
            <a:r>
              <a:rPr lang="ru-RU">
                <a:latin typeface="Lucida Sans Unicode" pitchFamily="34" charset="0"/>
                <a:cs typeface="Times New Roman" pitchFamily="18" charset="0"/>
              </a:rPr>
              <a:t> и </a:t>
            </a:r>
            <a:r>
              <a:rPr lang="ru-RU">
                <a:solidFill>
                  <a:srgbClr val="10253F"/>
                </a:solidFill>
                <a:latin typeface="Lucida Sans Unicode" pitchFamily="34" charset="0"/>
                <a:cs typeface="Times New Roman" pitchFamily="18" charset="0"/>
              </a:rPr>
              <a:t>осуществлять</a:t>
            </a:r>
            <a:r>
              <a:rPr lang="ru-RU">
                <a:latin typeface="Lucida Sans Unicode" pitchFamily="34" charset="0"/>
                <a:cs typeface="Times New Roman" pitchFamily="18" charset="0"/>
              </a:rPr>
              <a:t> эффективные действия, </a:t>
            </a:r>
          </a:p>
          <a:p>
            <a:pPr algn="r"/>
            <a:r>
              <a:rPr lang="ru-RU">
                <a:latin typeface="Lucida Sans Unicode" pitchFamily="34" charset="0"/>
                <a:cs typeface="Times New Roman" pitchFamily="18" charset="0"/>
              </a:rPr>
              <a:t>направленные на достижение поставленной цели.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400" i="1" dirty="0"/>
              <a:t>Профессиональная компетентность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-7938" eaLnBrk="1" hangingPunct="1">
              <a:buFont typeface="Wingdings 3" pitchFamily="18" charset="2"/>
              <a:buNone/>
            </a:pPr>
            <a:r>
              <a:rPr lang="ru-RU" smtClean="0"/>
              <a:t>интегральная профессионально-личностная характеристика педагога, определяющая его </a:t>
            </a:r>
            <a:r>
              <a:rPr lang="ru-RU" sz="3400" b="1" i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готовность </a:t>
            </a:r>
            <a:r>
              <a:rPr lang="ru-RU" smtClean="0"/>
              <a:t>и </a:t>
            </a:r>
            <a:r>
              <a:rPr lang="ru-RU" sz="3400" b="1" i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способность</a:t>
            </a:r>
            <a:r>
              <a:rPr lang="ru-RU" smtClean="0"/>
              <a:t> </a:t>
            </a:r>
            <a:r>
              <a:rPr lang="ru-RU" sz="3400" b="1" i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выполнять профессионально-педагогические функции </a:t>
            </a:r>
            <a:r>
              <a:rPr lang="ru-RU" smtClean="0"/>
              <a:t>в соответствии с принятыми в социуме в настоящий момент нормами и стандартами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500188"/>
            <a:ext cx="8501063" cy="4811712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5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бессознательная некомпетентность 					</a:t>
            </a:r>
            <a:r>
              <a:rPr lang="ru-RU" dirty="0" smtClean="0"/>
              <a:t>(«Я не знаю, что я не знаю»);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5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сознательная некомпетентность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					(«Я знаю, что я не знаю»);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5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актуально сознаваемая компетентность </a:t>
            </a:r>
            <a:r>
              <a:rPr lang="ru-RU" dirty="0" smtClean="0"/>
              <a:t>(«Я знаю, что я знаю»);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5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сознательно контролируемая компетентность </a:t>
            </a:r>
            <a:r>
              <a:rPr lang="ru-RU" dirty="0" smtClean="0"/>
              <a:t>(профессиональные навыки полностью интегрированы, выстроены в поведение, профессионализм становится чертой личности). </a:t>
            </a:r>
            <a:endParaRPr lang="ru-RU" dirty="0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1638" y="315913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уровни </a:t>
            </a:r>
            <a:r>
              <a:rPr lang="ru-RU" sz="3200" dirty="0" err="1" smtClean="0"/>
              <a:t>сформированности</a:t>
            </a:r>
            <a:r>
              <a:rPr lang="ru-RU" sz="3200" dirty="0" smtClean="0"/>
              <a:t> профессиональной компетентности: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smtClean="0"/>
              <a:t/>
            </a:r>
            <a:br>
              <a:rPr lang="ru-RU" b="1" smtClean="0"/>
            </a:br>
            <a:endParaRPr lang="ru-RU" b="1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компоненты профессиональной компетентности педагога</a:t>
            </a:r>
            <a:endParaRPr 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642910" y="1093560"/>
          <a:ext cx="7858180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отсутствие педагогического образования;</a:t>
            </a:r>
          </a:p>
          <a:p>
            <a:pPr eaLnBrk="1" hangingPunct="1">
              <a:buFont typeface="Wingdings 3" pitchFamily="18" charset="2"/>
              <a:buNone/>
            </a:pPr>
            <a:endParaRPr lang="ru-RU" sz="2800" smtClean="0"/>
          </a:p>
          <a:p>
            <a:pPr eaLnBrk="1" hangingPunct="1"/>
            <a:r>
              <a:rPr lang="ru-RU" sz="2800" smtClean="0"/>
              <a:t>инерционность традиционной системы переподготовки и повышения квалификации работников профессионального образования;</a:t>
            </a:r>
          </a:p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кризис профессиональной компетентности педагогов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625" y="1903413"/>
            <a:ext cx="8229600" cy="4525962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Углубление научных знаний 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Повышение </a:t>
            </a:r>
            <a:r>
              <a:rPr lang="ru-RU" sz="24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психолого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- педагогического уровня;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Повышение научно- методического уровня;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Формирование профессионально значимых умений и навыков;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Освоение культуры педагогического общения;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Развитие способностей работать в коллективе;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Освоение корпоративных норм поведения;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Овладение культурой речи, умением себя.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основные направления развития профессиональной компетентности педагогов: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290"/>
            <a:ext cx="9144000" cy="457203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500" i="1" dirty="0">
                <a:solidFill>
                  <a:srgbClr val="FF6600"/>
                </a:solidFill>
              </a:rPr>
              <a:t>Кто такой– учитель XXI века</a:t>
            </a:r>
            <a:r>
              <a:rPr lang="ru-RU" sz="2500" i="1" dirty="0" smtClean="0">
                <a:solidFill>
                  <a:srgbClr val="FF6600"/>
                </a:solidFill>
              </a:rPr>
              <a:t>?</a:t>
            </a:r>
            <a:br>
              <a:rPr lang="ru-RU" sz="2500" i="1" dirty="0" smtClean="0">
                <a:solidFill>
                  <a:srgbClr val="FF6600"/>
                </a:solidFill>
              </a:rPr>
            </a:br>
            <a:r>
              <a:rPr lang="ru-RU" sz="2500" i="1" dirty="0">
                <a:solidFill>
                  <a:srgbClr val="FF6600"/>
                </a:solidFill>
              </a:rPr>
              <a:t/>
            </a:r>
            <a:br>
              <a:rPr lang="ru-RU" sz="2500" i="1" dirty="0">
                <a:solidFill>
                  <a:srgbClr val="FF6600"/>
                </a:solidFill>
              </a:rPr>
            </a:br>
            <a:r>
              <a:rPr lang="ru-RU" sz="2500" i="1" dirty="0" smtClean="0">
                <a:solidFill>
                  <a:srgbClr val="FF6600"/>
                </a:solidFill>
              </a:rPr>
              <a:t>Он </a:t>
            </a:r>
            <a:r>
              <a:rPr lang="ru-RU" sz="2500" i="1" dirty="0">
                <a:solidFill>
                  <a:srgbClr val="FF6600"/>
                </a:solidFill>
              </a:rPr>
              <a:t>артист, но слушатели и зрители не аплодируют </a:t>
            </a:r>
            <a:r>
              <a:rPr lang="ru-RU" sz="2500" i="1" dirty="0" smtClean="0">
                <a:solidFill>
                  <a:srgbClr val="FF6600"/>
                </a:solidFill>
              </a:rPr>
              <a:t>ему.</a:t>
            </a:r>
            <a:r>
              <a:rPr lang="en-US" sz="2500" i="1" dirty="0" smtClean="0">
                <a:solidFill>
                  <a:srgbClr val="FF6600"/>
                </a:solidFill>
              </a:rPr>
              <a:t/>
            </a:r>
            <a:br>
              <a:rPr lang="en-US" sz="2500" i="1" dirty="0" smtClean="0">
                <a:solidFill>
                  <a:srgbClr val="FF6600"/>
                </a:solidFill>
              </a:rPr>
            </a:br>
            <a:r>
              <a:rPr lang="ru-RU" sz="2500" i="1" dirty="0" smtClean="0">
                <a:solidFill>
                  <a:srgbClr val="FF6600"/>
                </a:solidFill>
              </a:rPr>
              <a:t>Он </a:t>
            </a:r>
            <a:r>
              <a:rPr lang="ru-RU" sz="2500" i="1" dirty="0">
                <a:solidFill>
                  <a:srgbClr val="FF6600"/>
                </a:solidFill>
              </a:rPr>
              <a:t>скульптор, но его труда никто не видит. </a:t>
            </a:r>
            <a:r>
              <a:rPr lang="en-US" sz="2500" i="1" dirty="0" smtClean="0">
                <a:solidFill>
                  <a:srgbClr val="FF6600"/>
                </a:solidFill>
              </a:rPr>
              <a:t/>
            </a:r>
            <a:br>
              <a:rPr lang="en-US" sz="2500" i="1" dirty="0" smtClean="0">
                <a:solidFill>
                  <a:srgbClr val="FF6600"/>
                </a:solidFill>
              </a:rPr>
            </a:br>
            <a:r>
              <a:rPr lang="ru-RU" sz="2500" i="1" dirty="0" smtClean="0">
                <a:solidFill>
                  <a:srgbClr val="FF6600"/>
                </a:solidFill>
              </a:rPr>
              <a:t>Он </a:t>
            </a:r>
            <a:r>
              <a:rPr lang="ru-RU" sz="2500" i="1" dirty="0">
                <a:solidFill>
                  <a:srgbClr val="FF6600"/>
                </a:solidFill>
              </a:rPr>
              <a:t>врач, но его пациенты редко благодарят его за лечение и далеко не всегда хотят лечиться. </a:t>
            </a:r>
            <a:r>
              <a:rPr lang="ru-RU" sz="2500" i="1" dirty="0" smtClean="0">
                <a:solidFill>
                  <a:srgbClr val="FF6600"/>
                </a:solidFill>
              </a:rPr>
              <a:t/>
            </a:r>
            <a:br>
              <a:rPr lang="ru-RU" sz="2500" i="1" dirty="0" smtClean="0">
                <a:solidFill>
                  <a:srgbClr val="FF6600"/>
                </a:solidFill>
              </a:rPr>
            </a:br>
            <a:r>
              <a:rPr lang="ru-RU" sz="2500" i="1" dirty="0" smtClean="0">
                <a:solidFill>
                  <a:srgbClr val="FF6600"/>
                </a:solidFill>
              </a:rPr>
              <a:t>Где </a:t>
            </a:r>
            <a:r>
              <a:rPr lang="ru-RU" sz="2500" i="1" dirty="0">
                <a:solidFill>
                  <a:srgbClr val="FF6600"/>
                </a:solidFill>
              </a:rPr>
              <a:t>же ему взять силы для каждодневного вдохновения? </a:t>
            </a:r>
            <a:r>
              <a:rPr lang="ru-RU" sz="2500" i="1" dirty="0" smtClean="0">
                <a:solidFill>
                  <a:srgbClr val="FF6600"/>
                </a:solidFill>
              </a:rPr>
              <a:t/>
            </a:r>
            <a:br>
              <a:rPr lang="ru-RU" sz="2500" i="1" dirty="0" smtClean="0">
                <a:solidFill>
                  <a:srgbClr val="FF6600"/>
                </a:solidFill>
              </a:rPr>
            </a:br>
            <a:r>
              <a:rPr lang="ru-RU" sz="2500" i="1" dirty="0" smtClean="0">
                <a:solidFill>
                  <a:srgbClr val="FF6600"/>
                </a:solidFill>
              </a:rPr>
              <a:t>Только </a:t>
            </a:r>
            <a:r>
              <a:rPr lang="ru-RU" sz="2500" i="1" dirty="0">
                <a:solidFill>
                  <a:srgbClr val="FF6600"/>
                </a:solidFill>
              </a:rPr>
              <a:t>в самом себе, только в сознании величия своего </a:t>
            </a:r>
            <a:r>
              <a:rPr lang="ru-RU" sz="2500" i="1" dirty="0" smtClean="0">
                <a:solidFill>
                  <a:srgbClr val="FF6600"/>
                </a:solidFill>
              </a:rPr>
              <a:t>дела.</a:t>
            </a:r>
            <a:r>
              <a:rPr lang="ru-RU" sz="2500" i="1" dirty="0">
                <a:solidFill>
                  <a:srgbClr val="FF6600"/>
                </a:solidFill>
              </a:rPr>
              <a:t/>
            </a:r>
            <a:br>
              <a:rPr lang="ru-RU" sz="2500" i="1" dirty="0">
                <a:solidFill>
                  <a:srgbClr val="FF6600"/>
                </a:solidFill>
              </a:rPr>
            </a:br>
            <a:endParaRPr lang="ru-RU" sz="2500" dirty="0"/>
          </a:p>
        </p:txBody>
      </p:sp>
      <p:grpSp>
        <p:nvGrpSpPr>
          <p:cNvPr id="17411" name="Group 4"/>
          <p:cNvGrpSpPr>
            <a:grpSpLocks/>
          </p:cNvGrpSpPr>
          <p:nvPr/>
        </p:nvGrpSpPr>
        <p:grpSpPr bwMode="auto">
          <a:xfrm>
            <a:off x="6143625" y="4857750"/>
            <a:ext cx="2100263" cy="1666875"/>
            <a:chOff x="2016" y="2544"/>
            <a:chExt cx="2217" cy="1776"/>
          </a:xfrm>
        </p:grpSpPr>
        <p:pic>
          <p:nvPicPr>
            <p:cNvPr id="40965" name="Picture 5" descr="BD05969_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53" y="2544"/>
              <a:ext cx="1304" cy="1776"/>
            </a:xfrm>
            <a:prstGeom prst="rect">
              <a:avLst/>
            </a:prstGeom>
            <a:noFill/>
            <a:effectLst>
              <a:outerShdw dist="35921" dir="2700000" algn="ctr" rotWithShape="0">
                <a:srgbClr val="808080"/>
              </a:outerShdw>
            </a:effectLst>
          </p:spPr>
        </p:pic>
        <p:pic>
          <p:nvPicPr>
            <p:cNvPr id="40966" name="Picture 6" descr="J007919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55" y="2688"/>
              <a:ext cx="778" cy="1392"/>
            </a:xfrm>
            <a:prstGeom prst="rect">
              <a:avLst/>
            </a:prstGeom>
            <a:noFill/>
            <a:effectLst>
              <a:outerShdw dist="35921" dir="2700000" algn="ctr" rotWithShape="0">
                <a:srgbClr val="808080"/>
              </a:outerShdw>
            </a:effectLst>
          </p:spPr>
        </p:pic>
        <p:pic>
          <p:nvPicPr>
            <p:cNvPr id="40967" name="Picture 7" descr="J007911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16" y="2784"/>
              <a:ext cx="679" cy="1536"/>
            </a:xfrm>
            <a:prstGeom prst="rect">
              <a:avLst/>
            </a:prstGeom>
            <a:noFill/>
            <a:effectLst>
              <a:outerShdw dist="35921" dir="2700000" algn="ctr" rotWithShape="0">
                <a:srgbClr val="808080"/>
              </a:outerShdw>
            </a:effectLst>
          </p:spPr>
        </p:pic>
      </p:grpSp>
      <p:sp>
        <p:nvSpPr>
          <p:cNvPr id="17412" name="TextBox 10"/>
          <p:cNvSpPr txBox="1">
            <a:spLocks noChangeArrowheads="1"/>
          </p:cNvSpPr>
          <p:nvPr/>
        </p:nvSpPr>
        <p:spPr bwMode="auto">
          <a:xfrm>
            <a:off x="4714875" y="4000500"/>
            <a:ext cx="23002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FF6600"/>
                </a:solidFill>
              </a:rPr>
              <a:t>С.Л. Соловейчик</a:t>
            </a:r>
            <a:r>
              <a:rPr lang="ru-RU" sz="2400"/>
              <a:t/>
            </a:r>
            <a:br>
              <a:rPr lang="ru-RU" sz="2400"/>
            </a:br>
            <a:r>
              <a:rPr lang="ru-RU" sz="2800"/>
              <a:t> 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2520</TotalTime>
  <Words>302</Words>
  <Application>Microsoft Office PowerPoint</Application>
  <PresentationFormat>Экран (4:3)</PresentationFormat>
  <Paragraphs>52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Lucida Sans Unicode</vt:lpstr>
      <vt:lpstr>Wingdings 3</vt:lpstr>
      <vt:lpstr>Verdana</vt:lpstr>
      <vt:lpstr>Wingdings 2</vt:lpstr>
      <vt:lpstr>Times New Roman</vt:lpstr>
      <vt:lpstr>Wingdings</vt:lpstr>
      <vt:lpstr>Открытая</vt:lpstr>
      <vt:lpstr>Профессиональная компетентность  педагога системы НПО и СПО</vt:lpstr>
      <vt:lpstr>Современный российский педагог:</vt:lpstr>
      <vt:lpstr>Слайд 3</vt:lpstr>
      <vt:lpstr>Профессиональная компетентность</vt:lpstr>
      <vt:lpstr>уровни сформированности профессиональной компетентности: </vt:lpstr>
      <vt:lpstr>компоненты профессиональной компетентности педагога</vt:lpstr>
      <vt:lpstr>кризис профессиональной компетентности педагогов</vt:lpstr>
      <vt:lpstr>основные направления развития профессиональной компетентности педагогов: </vt:lpstr>
      <vt:lpstr>Кто такой– учитель XXI века?  Он артист, но слушатели и зрители не аплодируют ему. Он скульптор, но его труда никто не видит.  Он врач, но его пациенты редко благодарят его за лечение и далеко не всегда хотят лечиться.  Где же ему взять силы для каждодневного вдохновения?  Только в самом себе, только в сознании величия своего дела. </vt:lpstr>
    </vt:vector>
  </TitlesOfParts>
  <Company>MIOO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Профессиональная компетентность учителя</dc:title>
  <dc:creator>Geo3</dc:creator>
  <cp:lastModifiedBy>Alexandr</cp:lastModifiedBy>
  <cp:revision>226</cp:revision>
  <dcterms:created xsi:type="dcterms:W3CDTF">2008-06-19T08:59:46Z</dcterms:created>
  <dcterms:modified xsi:type="dcterms:W3CDTF">2010-12-09T04:40:15Z</dcterms:modified>
</cp:coreProperties>
</file>