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  <p:sldMasterId id="2147483682" r:id="rId3"/>
    <p:sldMasterId id="2147483694" r:id="rId4"/>
  </p:sldMasterIdLst>
  <p:notesMasterIdLst>
    <p:notesMasterId r:id="rId25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000000"/>
    <a:srgbClr val="A42895"/>
    <a:srgbClr val="5F174A"/>
    <a:srgbClr val="761C5C"/>
    <a:srgbClr val="631146"/>
    <a:srgbClr val="723A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24550-599B-4B19-86EC-60BEE4B460C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66E385-9548-4994-99DB-FC0D452FF4B1}">
      <dgm:prSet phldrT="[Текст]"/>
      <dgm:spPr/>
      <dgm:t>
        <a:bodyPr/>
        <a:lstStyle/>
        <a:p>
          <a:r>
            <a:rPr lang="ru-RU" b="1" dirty="0" smtClean="0"/>
            <a:t>Совет МРЦ</a:t>
          </a:r>
          <a:endParaRPr lang="ru-RU" b="1" dirty="0"/>
        </a:p>
      </dgm:t>
    </dgm:pt>
    <dgm:pt modelId="{A9D26844-C6DF-4CAA-BEEC-ED52C400B460}" type="parTrans" cxnId="{0EB9A010-523E-4307-B83A-94F298519CE1}">
      <dgm:prSet/>
      <dgm:spPr/>
      <dgm:t>
        <a:bodyPr/>
        <a:lstStyle/>
        <a:p>
          <a:endParaRPr lang="ru-RU"/>
        </a:p>
      </dgm:t>
    </dgm:pt>
    <dgm:pt modelId="{6BE716DA-CF4F-4284-BF64-E70517F350CF}" type="sibTrans" cxnId="{0EB9A010-523E-4307-B83A-94F298519CE1}">
      <dgm:prSet/>
      <dgm:spPr/>
      <dgm:t>
        <a:bodyPr/>
        <a:lstStyle/>
        <a:p>
          <a:endParaRPr lang="ru-RU"/>
        </a:p>
      </dgm:t>
    </dgm:pt>
    <dgm:pt modelId="{84C99FF0-952B-4707-A704-35D1D5CAA91C}">
      <dgm:prSet phldrT="[Текст]"/>
      <dgm:spPr/>
      <dgm:t>
        <a:bodyPr/>
        <a:lstStyle/>
        <a:p>
          <a:r>
            <a:rPr lang="ru-RU" b="1" dirty="0" smtClean="0"/>
            <a:t>Региональная сеть ЦГО</a:t>
          </a:r>
          <a:endParaRPr lang="ru-RU" b="1" dirty="0"/>
        </a:p>
      </dgm:t>
    </dgm:pt>
    <dgm:pt modelId="{950DE135-CA59-4C65-8343-3B3B309E53B9}" type="parTrans" cxnId="{3F9C5958-8CE2-47A5-B659-E352DC49F3FE}">
      <dgm:prSet/>
      <dgm:spPr/>
      <dgm:t>
        <a:bodyPr/>
        <a:lstStyle/>
        <a:p>
          <a:endParaRPr lang="ru-RU"/>
        </a:p>
      </dgm:t>
    </dgm:pt>
    <dgm:pt modelId="{1FE8CD40-CD20-47A8-8C0B-5DE1A35C287B}" type="sibTrans" cxnId="{3F9C5958-8CE2-47A5-B659-E352DC49F3FE}">
      <dgm:prSet/>
      <dgm:spPr/>
      <dgm:t>
        <a:bodyPr/>
        <a:lstStyle/>
        <a:p>
          <a:endParaRPr lang="ru-RU"/>
        </a:p>
      </dgm:t>
    </dgm:pt>
    <dgm:pt modelId="{6B634012-7D6F-43AF-B8FE-DFEDEEB66ED5}">
      <dgm:prSet phldrT="[Текст]"/>
      <dgm:spPr/>
      <dgm:t>
        <a:bodyPr/>
        <a:lstStyle/>
        <a:p>
          <a:r>
            <a:rPr lang="ru-RU" b="1" dirty="0" smtClean="0"/>
            <a:t>Образовательные события</a:t>
          </a:r>
          <a:endParaRPr lang="ru-RU" b="1" dirty="0"/>
        </a:p>
      </dgm:t>
    </dgm:pt>
    <dgm:pt modelId="{5BEE15D6-FFEF-4020-BB97-B4250EB8C6A3}" type="parTrans" cxnId="{A4C89248-872A-40AF-97A5-4DFE69490E6B}">
      <dgm:prSet/>
      <dgm:spPr/>
      <dgm:t>
        <a:bodyPr/>
        <a:lstStyle/>
        <a:p>
          <a:endParaRPr lang="ru-RU"/>
        </a:p>
      </dgm:t>
    </dgm:pt>
    <dgm:pt modelId="{4AF88F37-62D8-4326-8C41-5BBB2CD07D2E}" type="sibTrans" cxnId="{A4C89248-872A-40AF-97A5-4DFE69490E6B}">
      <dgm:prSet/>
      <dgm:spPr/>
      <dgm:t>
        <a:bodyPr/>
        <a:lstStyle/>
        <a:p>
          <a:endParaRPr lang="ru-RU"/>
        </a:p>
      </dgm:t>
    </dgm:pt>
    <dgm:pt modelId="{C874B63B-D4C8-450C-884B-EB82F2E56F55}">
      <dgm:prSet phldrT="[Текст]"/>
      <dgm:spPr/>
      <dgm:t>
        <a:bodyPr/>
        <a:lstStyle/>
        <a:p>
          <a:r>
            <a:rPr lang="ru-RU" b="1" dirty="0" smtClean="0"/>
            <a:t>Институт развития ГОУО</a:t>
          </a:r>
          <a:endParaRPr lang="ru-RU" b="1" dirty="0"/>
        </a:p>
      </dgm:t>
    </dgm:pt>
    <dgm:pt modelId="{64B5CAFF-BEDB-42A0-868E-9CCA86CD1377}" type="parTrans" cxnId="{5B10430A-DF75-4E2C-A021-F2CB7912314A}">
      <dgm:prSet/>
      <dgm:spPr/>
      <dgm:t>
        <a:bodyPr/>
        <a:lstStyle/>
        <a:p>
          <a:endParaRPr lang="ru-RU"/>
        </a:p>
      </dgm:t>
    </dgm:pt>
    <dgm:pt modelId="{F9D3828D-ECBF-40A2-8E00-92087A73545A}" type="sibTrans" cxnId="{5B10430A-DF75-4E2C-A021-F2CB7912314A}">
      <dgm:prSet/>
      <dgm:spPr/>
      <dgm:t>
        <a:bodyPr/>
        <a:lstStyle/>
        <a:p>
          <a:endParaRPr lang="ru-RU"/>
        </a:p>
      </dgm:t>
    </dgm:pt>
    <dgm:pt modelId="{492D6D3B-A4FA-479E-A619-4E4BCC594048}">
      <dgm:prSet phldrT="[Текст]"/>
      <dgm:spPr/>
      <dgm:t>
        <a:bodyPr/>
        <a:lstStyle/>
        <a:p>
          <a:r>
            <a:rPr lang="ru-RU" b="1" dirty="0" smtClean="0"/>
            <a:t>Совместные мероприятия</a:t>
          </a:r>
        </a:p>
        <a:p>
          <a:r>
            <a:rPr lang="ru-RU" b="1" dirty="0" smtClean="0"/>
            <a:t>Продукты</a:t>
          </a:r>
          <a:endParaRPr lang="ru-RU" b="1" dirty="0"/>
        </a:p>
      </dgm:t>
    </dgm:pt>
    <dgm:pt modelId="{7BA8A3CB-C508-4E3A-8128-B655D252B176}" type="parTrans" cxnId="{04A022CA-A915-4002-AEAA-F2AA7E0B8E60}">
      <dgm:prSet/>
      <dgm:spPr/>
      <dgm:t>
        <a:bodyPr/>
        <a:lstStyle/>
        <a:p>
          <a:endParaRPr lang="ru-RU"/>
        </a:p>
      </dgm:t>
    </dgm:pt>
    <dgm:pt modelId="{59133081-F77E-4F8C-B6AD-7ADF3C2F2045}" type="sibTrans" cxnId="{04A022CA-A915-4002-AEAA-F2AA7E0B8E60}">
      <dgm:prSet/>
      <dgm:spPr/>
      <dgm:t>
        <a:bodyPr/>
        <a:lstStyle/>
        <a:p>
          <a:endParaRPr lang="ru-RU"/>
        </a:p>
      </dgm:t>
    </dgm:pt>
    <dgm:pt modelId="{06EEB4CA-CF1F-45AD-B7FE-8C23309EAA2E}">
      <dgm:prSet phldrT="[Текст]"/>
      <dgm:spPr/>
      <dgm:t>
        <a:bodyPr/>
        <a:lstStyle/>
        <a:p>
          <a:r>
            <a:rPr lang="ru-RU" b="1" dirty="0" smtClean="0"/>
            <a:t>МРЦ, РЦ регионов России</a:t>
          </a:r>
          <a:endParaRPr lang="ru-RU" b="1" dirty="0"/>
        </a:p>
      </dgm:t>
    </dgm:pt>
    <dgm:pt modelId="{DD1033A3-719B-4E12-B089-B8CB583FD7EE}" type="parTrans" cxnId="{31229560-42A6-4372-B10E-259E467D4BF5}">
      <dgm:prSet/>
      <dgm:spPr/>
      <dgm:t>
        <a:bodyPr/>
        <a:lstStyle/>
        <a:p>
          <a:endParaRPr lang="ru-RU"/>
        </a:p>
      </dgm:t>
    </dgm:pt>
    <dgm:pt modelId="{BE4CD27B-846E-4416-9F84-39B91468666C}" type="sibTrans" cxnId="{31229560-42A6-4372-B10E-259E467D4BF5}">
      <dgm:prSet/>
      <dgm:spPr/>
      <dgm:t>
        <a:bodyPr/>
        <a:lstStyle/>
        <a:p>
          <a:endParaRPr lang="ru-RU"/>
        </a:p>
      </dgm:t>
    </dgm:pt>
    <dgm:pt modelId="{AE4BC3D9-333D-45CB-9D8B-31A992BE679B}">
      <dgm:prSet phldrT="[Текст]"/>
      <dgm:spPr/>
      <dgm:t>
        <a:bodyPr/>
        <a:lstStyle/>
        <a:p>
          <a:r>
            <a:rPr lang="ru-RU" b="1" dirty="0" err="1" smtClean="0"/>
            <a:t>Онлайн</a:t>
          </a:r>
          <a:r>
            <a:rPr lang="ru-RU" b="1" dirty="0" smtClean="0"/>
            <a:t> взаимодействие</a:t>
          </a:r>
          <a:endParaRPr lang="ru-RU" b="1" dirty="0"/>
        </a:p>
      </dgm:t>
    </dgm:pt>
    <dgm:pt modelId="{72BEFA6B-167D-472F-858B-6E07A5B9A4DB}" type="parTrans" cxnId="{F6FE4BFE-062C-4BFE-8902-F1C49C9B02C4}">
      <dgm:prSet/>
      <dgm:spPr/>
      <dgm:t>
        <a:bodyPr/>
        <a:lstStyle/>
        <a:p>
          <a:endParaRPr lang="ru-RU"/>
        </a:p>
      </dgm:t>
    </dgm:pt>
    <dgm:pt modelId="{816F4836-38CB-434E-B1B8-D638A28670A0}" type="sibTrans" cxnId="{F6FE4BFE-062C-4BFE-8902-F1C49C9B02C4}">
      <dgm:prSet/>
      <dgm:spPr/>
      <dgm:t>
        <a:bodyPr/>
        <a:lstStyle/>
        <a:p>
          <a:endParaRPr lang="ru-RU"/>
        </a:p>
      </dgm:t>
    </dgm:pt>
    <dgm:pt modelId="{C003A981-66CE-4FDC-B8C8-D63A5ED82AEE}">
      <dgm:prSet phldrT="[Текст]"/>
      <dgm:spPr/>
      <dgm:t>
        <a:bodyPr/>
        <a:lstStyle/>
        <a:p>
          <a:r>
            <a:rPr lang="ru-RU" b="1" dirty="0" smtClean="0"/>
            <a:t>Сеть тьюторов ГОУО</a:t>
          </a:r>
          <a:endParaRPr lang="ru-RU" b="1" dirty="0"/>
        </a:p>
      </dgm:t>
    </dgm:pt>
    <dgm:pt modelId="{78CCAFDB-8BFB-41A0-AD7A-9C62A51A2953}" type="parTrans" cxnId="{AA8E930B-DF5C-4478-A7AA-A9F3BECEBC88}">
      <dgm:prSet/>
      <dgm:spPr/>
      <dgm:t>
        <a:bodyPr/>
        <a:lstStyle/>
        <a:p>
          <a:endParaRPr lang="ru-RU"/>
        </a:p>
      </dgm:t>
    </dgm:pt>
    <dgm:pt modelId="{7635AD17-41A7-437B-A733-2C1E242C4722}" type="sibTrans" cxnId="{AA8E930B-DF5C-4478-A7AA-A9F3BECEBC88}">
      <dgm:prSet/>
      <dgm:spPr/>
      <dgm:t>
        <a:bodyPr/>
        <a:lstStyle/>
        <a:p>
          <a:endParaRPr lang="ru-RU"/>
        </a:p>
      </dgm:t>
    </dgm:pt>
    <dgm:pt modelId="{FD083860-1FC1-4D45-9A60-E77F1EA5AF28}">
      <dgm:prSet phldrT="[Текст]"/>
      <dgm:spPr/>
      <dgm:t>
        <a:bodyPr/>
        <a:lstStyle/>
        <a:p>
          <a:r>
            <a:rPr lang="ru-RU" b="1" dirty="0" smtClean="0"/>
            <a:t>Обучение и подготовка</a:t>
          </a:r>
          <a:endParaRPr lang="ru-RU" b="1" dirty="0"/>
        </a:p>
      </dgm:t>
    </dgm:pt>
    <dgm:pt modelId="{96FEC204-1FF4-43D7-B127-E46CA0E37750}" type="parTrans" cxnId="{CF9415D6-9452-4507-A407-297A93410A36}">
      <dgm:prSet/>
      <dgm:spPr/>
      <dgm:t>
        <a:bodyPr/>
        <a:lstStyle/>
        <a:p>
          <a:endParaRPr lang="ru-RU"/>
        </a:p>
      </dgm:t>
    </dgm:pt>
    <dgm:pt modelId="{7B3DF3B8-DA7F-4C89-9322-8A30CF7C2FEC}" type="sibTrans" cxnId="{CF9415D6-9452-4507-A407-297A93410A36}">
      <dgm:prSet/>
      <dgm:spPr/>
      <dgm:t>
        <a:bodyPr/>
        <a:lstStyle/>
        <a:p>
          <a:endParaRPr lang="ru-RU"/>
        </a:p>
      </dgm:t>
    </dgm:pt>
    <dgm:pt modelId="{927DF93D-E280-4649-87C2-8BEC7F2B92A5}" type="pres">
      <dgm:prSet presAssocID="{3B524550-599B-4B19-86EC-60BEE4B460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81BA92-0B1F-436E-8B68-E357170AC2A2}" type="pres">
      <dgm:prSet presAssocID="{DA66E385-9548-4994-99DB-FC0D452FF4B1}" presName="hierRoot1" presStyleCnt="0"/>
      <dgm:spPr/>
    </dgm:pt>
    <dgm:pt modelId="{83E3C89D-C1B3-4599-AF88-86EF9DEB8D53}" type="pres">
      <dgm:prSet presAssocID="{DA66E385-9548-4994-99DB-FC0D452FF4B1}" presName="composite" presStyleCnt="0"/>
      <dgm:spPr/>
    </dgm:pt>
    <dgm:pt modelId="{C6FF9DB5-1B9D-4B81-8831-7ED11DA6764E}" type="pres">
      <dgm:prSet presAssocID="{DA66E385-9548-4994-99DB-FC0D452FF4B1}" presName="background" presStyleLbl="node0" presStyleIdx="0" presStyleCnt="1"/>
      <dgm:spPr/>
    </dgm:pt>
    <dgm:pt modelId="{33FA6F8A-7757-4BA7-A614-EBA333117027}" type="pres">
      <dgm:prSet presAssocID="{DA66E385-9548-4994-99DB-FC0D452FF4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96538-3F17-4F59-A060-9C43E1B2EFF9}" type="pres">
      <dgm:prSet presAssocID="{DA66E385-9548-4994-99DB-FC0D452FF4B1}" presName="hierChild2" presStyleCnt="0"/>
      <dgm:spPr/>
    </dgm:pt>
    <dgm:pt modelId="{9991401F-D1B0-4251-9C12-FD0ED989732F}" type="pres">
      <dgm:prSet presAssocID="{78CCAFDB-8BFB-41A0-AD7A-9C62A51A295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6FF603A-3D47-4C78-A0F1-86ACB085BA90}" type="pres">
      <dgm:prSet presAssocID="{C003A981-66CE-4FDC-B8C8-D63A5ED82AEE}" presName="hierRoot2" presStyleCnt="0"/>
      <dgm:spPr/>
    </dgm:pt>
    <dgm:pt modelId="{9878C671-7DE7-4FF8-88C6-9F5E9023318B}" type="pres">
      <dgm:prSet presAssocID="{C003A981-66CE-4FDC-B8C8-D63A5ED82AEE}" presName="composite2" presStyleCnt="0"/>
      <dgm:spPr/>
    </dgm:pt>
    <dgm:pt modelId="{811690B2-7729-4AB6-A575-C54301B49444}" type="pres">
      <dgm:prSet presAssocID="{C003A981-66CE-4FDC-B8C8-D63A5ED82AEE}" presName="background2" presStyleLbl="node2" presStyleIdx="0" presStyleCnt="4"/>
      <dgm:spPr/>
    </dgm:pt>
    <dgm:pt modelId="{2C229FA8-8D50-459A-8D6F-3F5DCDC540A5}" type="pres">
      <dgm:prSet presAssocID="{C003A981-66CE-4FDC-B8C8-D63A5ED82AE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7CE9A1-FF1C-47EE-864B-E3BE0B4657F4}" type="pres">
      <dgm:prSet presAssocID="{C003A981-66CE-4FDC-B8C8-D63A5ED82AEE}" presName="hierChild3" presStyleCnt="0"/>
      <dgm:spPr/>
    </dgm:pt>
    <dgm:pt modelId="{14FEC3E9-06DB-46E8-AE1A-0CD920885158}" type="pres">
      <dgm:prSet presAssocID="{96FEC204-1FF4-43D7-B127-E46CA0E3775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F164EBC-AA8F-49FA-A890-B5282FF536F1}" type="pres">
      <dgm:prSet presAssocID="{FD083860-1FC1-4D45-9A60-E77F1EA5AF28}" presName="hierRoot3" presStyleCnt="0"/>
      <dgm:spPr/>
    </dgm:pt>
    <dgm:pt modelId="{BB62F7C9-9069-4105-B654-70B356433F38}" type="pres">
      <dgm:prSet presAssocID="{FD083860-1FC1-4D45-9A60-E77F1EA5AF28}" presName="composite3" presStyleCnt="0"/>
      <dgm:spPr/>
    </dgm:pt>
    <dgm:pt modelId="{46939F29-AD0D-4E53-8960-761B153EFE56}" type="pres">
      <dgm:prSet presAssocID="{FD083860-1FC1-4D45-9A60-E77F1EA5AF28}" presName="background3" presStyleLbl="node3" presStyleIdx="0" presStyleCnt="4"/>
      <dgm:spPr/>
    </dgm:pt>
    <dgm:pt modelId="{80771BE3-AA29-48D3-846D-F31062E9F95C}" type="pres">
      <dgm:prSet presAssocID="{FD083860-1FC1-4D45-9A60-E77F1EA5AF2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BB28A-2087-47CC-81C3-D169CB6D45FF}" type="pres">
      <dgm:prSet presAssocID="{FD083860-1FC1-4D45-9A60-E77F1EA5AF28}" presName="hierChild4" presStyleCnt="0"/>
      <dgm:spPr/>
    </dgm:pt>
    <dgm:pt modelId="{D831F348-1B56-40D5-A37E-0162FA4E73CF}" type="pres">
      <dgm:prSet presAssocID="{950DE135-CA59-4C65-8343-3B3B309E53B9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11B83CA-CCB5-43A6-88E5-DCC917C8AA2C}" type="pres">
      <dgm:prSet presAssocID="{84C99FF0-952B-4707-A704-35D1D5CAA91C}" presName="hierRoot2" presStyleCnt="0"/>
      <dgm:spPr/>
    </dgm:pt>
    <dgm:pt modelId="{8C9766C4-231B-4426-8954-DE1CCA025494}" type="pres">
      <dgm:prSet presAssocID="{84C99FF0-952B-4707-A704-35D1D5CAA91C}" presName="composite2" presStyleCnt="0"/>
      <dgm:spPr/>
    </dgm:pt>
    <dgm:pt modelId="{F9C229BF-F814-48C9-83E5-10CFD1DE334A}" type="pres">
      <dgm:prSet presAssocID="{84C99FF0-952B-4707-A704-35D1D5CAA91C}" presName="background2" presStyleLbl="node2" presStyleIdx="1" presStyleCnt="4"/>
      <dgm:spPr/>
    </dgm:pt>
    <dgm:pt modelId="{655D5095-68C2-4383-A9E2-AA6F453E223C}" type="pres">
      <dgm:prSet presAssocID="{84C99FF0-952B-4707-A704-35D1D5CAA91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72A755-2EED-4AF0-8875-8F28A3723A76}" type="pres">
      <dgm:prSet presAssocID="{84C99FF0-952B-4707-A704-35D1D5CAA91C}" presName="hierChild3" presStyleCnt="0"/>
      <dgm:spPr/>
    </dgm:pt>
    <dgm:pt modelId="{D08B0583-9374-4D83-BDF2-8B8D57CCEF50}" type="pres">
      <dgm:prSet presAssocID="{5BEE15D6-FFEF-4020-BB97-B4250EB8C6A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8D412FA-50E7-478C-AEC0-9CDFED6D3AD9}" type="pres">
      <dgm:prSet presAssocID="{6B634012-7D6F-43AF-B8FE-DFEDEEB66ED5}" presName="hierRoot3" presStyleCnt="0"/>
      <dgm:spPr/>
    </dgm:pt>
    <dgm:pt modelId="{8858D441-EF27-45F5-A935-A6C6309F61A0}" type="pres">
      <dgm:prSet presAssocID="{6B634012-7D6F-43AF-B8FE-DFEDEEB66ED5}" presName="composite3" presStyleCnt="0"/>
      <dgm:spPr/>
    </dgm:pt>
    <dgm:pt modelId="{7A61B6C8-AB59-4A0E-B89B-8B0033285411}" type="pres">
      <dgm:prSet presAssocID="{6B634012-7D6F-43AF-B8FE-DFEDEEB66ED5}" presName="background3" presStyleLbl="node3" presStyleIdx="1" presStyleCnt="4"/>
      <dgm:spPr/>
    </dgm:pt>
    <dgm:pt modelId="{ADFA67ED-F7EC-42F5-8430-A44E329FF43F}" type="pres">
      <dgm:prSet presAssocID="{6B634012-7D6F-43AF-B8FE-DFEDEEB66ED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15389-5328-406B-9CD6-17F2119675D4}" type="pres">
      <dgm:prSet presAssocID="{6B634012-7D6F-43AF-B8FE-DFEDEEB66ED5}" presName="hierChild4" presStyleCnt="0"/>
      <dgm:spPr/>
    </dgm:pt>
    <dgm:pt modelId="{AC1BD696-F486-4E59-B106-121406EE12E4}" type="pres">
      <dgm:prSet presAssocID="{64B5CAFF-BEDB-42A0-868E-9CCA86CD137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AFE7E4D-BA88-4FDB-B781-2259550531C8}" type="pres">
      <dgm:prSet presAssocID="{C874B63B-D4C8-450C-884B-EB82F2E56F55}" presName="hierRoot2" presStyleCnt="0"/>
      <dgm:spPr/>
    </dgm:pt>
    <dgm:pt modelId="{8BE8CD2E-A2A7-45A4-8CAE-5833C89C4850}" type="pres">
      <dgm:prSet presAssocID="{C874B63B-D4C8-450C-884B-EB82F2E56F55}" presName="composite2" presStyleCnt="0"/>
      <dgm:spPr/>
    </dgm:pt>
    <dgm:pt modelId="{D017471A-DA92-4448-8734-E43342183946}" type="pres">
      <dgm:prSet presAssocID="{C874B63B-D4C8-450C-884B-EB82F2E56F55}" presName="background2" presStyleLbl="node2" presStyleIdx="2" presStyleCnt="4"/>
      <dgm:spPr/>
    </dgm:pt>
    <dgm:pt modelId="{9D047922-8764-4C77-A732-055AAFB7C764}" type="pres">
      <dgm:prSet presAssocID="{C874B63B-D4C8-450C-884B-EB82F2E56F5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A0B97-8F3E-4A1A-AB17-3ADAD60BA680}" type="pres">
      <dgm:prSet presAssocID="{C874B63B-D4C8-450C-884B-EB82F2E56F55}" presName="hierChild3" presStyleCnt="0"/>
      <dgm:spPr/>
    </dgm:pt>
    <dgm:pt modelId="{2259F69B-3EC9-4676-819A-CAF5E9928C19}" type="pres">
      <dgm:prSet presAssocID="{7BA8A3CB-C508-4E3A-8128-B655D252B17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466B0D7F-3968-4133-862B-ABFE98E6D9CE}" type="pres">
      <dgm:prSet presAssocID="{492D6D3B-A4FA-479E-A619-4E4BCC594048}" presName="hierRoot3" presStyleCnt="0"/>
      <dgm:spPr/>
    </dgm:pt>
    <dgm:pt modelId="{129A22EA-1990-486A-8C92-F22110DDCEF5}" type="pres">
      <dgm:prSet presAssocID="{492D6D3B-A4FA-479E-A619-4E4BCC594048}" presName="composite3" presStyleCnt="0"/>
      <dgm:spPr/>
    </dgm:pt>
    <dgm:pt modelId="{BA297446-0C65-43FA-82BF-46BC63856096}" type="pres">
      <dgm:prSet presAssocID="{492D6D3B-A4FA-479E-A619-4E4BCC594048}" presName="background3" presStyleLbl="node3" presStyleIdx="2" presStyleCnt="4"/>
      <dgm:spPr/>
    </dgm:pt>
    <dgm:pt modelId="{10DF6384-917C-4790-A8E8-CA99F3187ECF}" type="pres">
      <dgm:prSet presAssocID="{492D6D3B-A4FA-479E-A619-4E4BCC59404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C175D-6599-4373-AB60-F7A79A9AB249}" type="pres">
      <dgm:prSet presAssocID="{492D6D3B-A4FA-479E-A619-4E4BCC594048}" presName="hierChild4" presStyleCnt="0"/>
      <dgm:spPr/>
    </dgm:pt>
    <dgm:pt modelId="{15B95596-281A-4E33-A4F3-5241E76CA0B3}" type="pres">
      <dgm:prSet presAssocID="{DD1033A3-719B-4E12-B089-B8CB583FD7E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8D309F9-D185-4EB4-8E47-C69E26575F4B}" type="pres">
      <dgm:prSet presAssocID="{06EEB4CA-CF1F-45AD-B7FE-8C23309EAA2E}" presName="hierRoot2" presStyleCnt="0"/>
      <dgm:spPr/>
    </dgm:pt>
    <dgm:pt modelId="{BB6A5964-64BC-44DC-B13C-AC870BDBB86B}" type="pres">
      <dgm:prSet presAssocID="{06EEB4CA-CF1F-45AD-B7FE-8C23309EAA2E}" presName="composite2" presStyleCnt="0"/>
      <dgm:spPr/>
    </dgm:pt>
    <dgm:pt modelId="{19546D18-4DCA-4D55-82C0-1219CE334229}" type="pres">
      <dgm:prSet presAssocID="{06EEB4CA-CF1F-45AD-B7FE-8C23309EAA2E}" presName="background2" presStyleLbl="node2" presStyleIdx="3" presStyleCnt="4"/>
      <dgm:spPr/>
    </dgm:pt>
    <dgm:pt modelId="{DDC0F886-5EB8-46DC-8175-BA15A9CCAD26}" type="pres">
      <dgm:prSet presAssocID="{06EEB4CA-CF1F-45AD-B7FE-8C23309EAA2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25772F-D438-4C40-99A7-982DF981E327}" type="pres">
      <dgm:prSet presAssocID="{06EEB4CA-CF1F-45AD-B7FE-8C23309EAA2E}" presName="hierChild3" presStyleCnt="0"/>
      <dgm:spPr/>
    </dgm:pt>
    <dgm:pt modelId="{CE8A9CEE-7F56-4C07-909A-8353A525952E}" type="pres">
      <dgm:prSet presAssocID="{72BEFA6B-167D-472F-858B-6E07A5B9A4D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464A49A6-F0B4-4557-B93C-7A914A1B9F6E}" type="pres">
      <dgm:prSet presAssocID="{AE4BC3D9-333D-45CB-9D8B-31A992BE679B}" presName="hierRoot3" presStyleCnt="0"/>
      <dgm:spPr/>
    </dgm:pt>
    <dgm:pt modelId="{6CDE2DC7-5870-48E4-8C67-5320852BBD01}" type="pres">
      <dgm:prSet presAssocID="{AE4BC3D9-333D-45CB-9D8B-31A992BE679B}" presName="composite3" presStyleCnt="0"/>
      <dgm:spPr/>
    </dgm:pt>
    <dgm:pt modelId="{73781912-765C-46AB-9A6D-A031EE6AE5F8}" type="pres">
      <dgm:prSet presAssocID="{AE4BC3D9-333D-45CB-9D8B-31A992BE679B}" presName="background3" presStyleLbl="node3" presStyleIdx="3" presStyleCnt="4"/>
      <dgm:spPr/>
    </dgm:pt>
    <dgm:pt modelId="{2BBD69A3-9032-4653-9CA5-B10E9E67B97D}" type="pres">
      <dgm:prSet presAssocID="{AE4BC3D9-333D-45CB-9D8B-31A992BE679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BFBCC-F86C-418A-82D0-3F92630855AC}" type="pres">
      <dgm:prSet presAssocID="{AE4BC3D9-333D-45CB-9D8B-31A992BE679B}" presName="hierChild4" presStyleCnt="0"/>
      <dgm:spPr/>
    </dgm:pt>
  </dgm:ptLst>
  <dgm:cxnLst>
    <dgm:cxn modelId="{0B0659F9-8E3D-4040-84F3-C02D5FCCB58E}" type="presOf" srcId="{FD083860-1FC1-4D45-9A60-E77F1EA5AF28}" destId="{80771BE3-AA29-48D3-846D-F31062E9F95C}" srcOrd="0" destOrd="0" presId="urn:microsoft.com/office/officeart/2005/8/layout/hierarchy1"/>
    <dgm:cxn modelId="{2A4F44A9-F7EF-42AE-B483-E0E1234F5029}" type="presOf" srcId="{AE4BC3D9-333D-45CB-9D8B-31A992BE679B}" destId="{2BBD69A3-9032-4653-9CA5-B10E9E67B97D}" srcOrd="0" destOrd="0" presId="urn:microsoft.com/office/officeart/2005/8/layout/hierarchy1"/>
    <dgm:cxn modelId="{17112F0C-CB37-4A1B-97F8-D9643331E7B1}" type="presOf" srcId="{3B524550-599B-4B19-86EC-60BEE4B460C7}" destId="{927DF93D-E280-4649-87C2-8BEC7F2B92A5}" srcOrd="0" destOrd="0" presId="urn:microsoft.com/office/officeart/2005/8/layout/hierarchy1"/>
    <dgm:cxn modelId="{3ED562FB-79C5-4FB5-B2B6-65727C8D8CCA}" type="presOf" srcId="{5BEE15D6-FFEF-4020-BB97-B4250EB8C6A3}" destId="{D08B0583-9374-4D83-BDF2-8B8D57CCEF50}" srcOrd="0" destOrd="0" presId="urn:microsoft.com/office/officeart/2005/8/layout/hierarchy1"/>
    <dgm:cxn modelId="{04A022CA-A915-4002-AEAA-F2AA7E0B8E60}" srcId="{C874B63B-D4C8-450C-884B-EB82F2E56F55}" destId="{492D6D3B-A4FA-479E-A619-4E4BCC594048}" srcOrd="0" destOrd="0" parTransId="{7BA8A3CB-C508-4E3A-8128-B655D252B176}" sibTransId="{59133081-F77E-4F8C-B6AD-7ADF3C2F2045}"/>
    <dgm:cxn modelId="{3F9C5958-8CE2-47A5-B659-E352DC49F3FE}" srcId="{DA66E385-9548-4994-99DB-FC0D452FF4B1}" destId="{84C99FF0-952B-4707-A704-35D1D5CAA91C}" srcOrd="1" destOrd="0" parTransId="{950DE135-CA59-4C65-8343-3B3B309E53B9}" sibTransId="{1FE8CD40-CD20-47A8-8C0B-5DE1A35C287B}"/>
    <dgm:cxn modelId="{5B10430A-DF75-4E2C-A021-F2CB7912314A}" srcId="{DA66E385-9548-4994-99DB-FC0D452FF4B1}" destId="{C874B63B-D4C8-450C-884B-EB82F2E56F55}" srcOrd="2" destOrd="0" parTransId="{64B5CAFF-BEDB-42A0-868E-9CCA86CD1377}" sibTransId="{F9D3828D-ECBF-40A2-8E00-92087A73545A}"/>
    <dgm:cxn modelId="{AA8E930B-DF5C-4478-A7AA-A9F3BECEBC88}" srcId="{DA66E385-9548-4994-99DB-FC0D452FF4B1}" destId="{C003A981-66CE-4FDC-B8C8-D63A5ED82AEE}" srcOrd="0" destOrd="0" parTransId="{78CCAFDB-8BFB-41A0-AD7A-9C62A51A2953}" sibTransId="{7635AD17-41A7-437B-A733-2C1E242C4722}"/>
    <dgm:cxn modelId="{71976D06-B67F-4C2B-8592-77BD709229E9}" type="presOf" srcId="{492D6D3B-A4FA-479E-A619-4E4BCC594048}" destId="{10DF6384-917C-4790-A8E8-CA99F3187ECF}" srcOrd="0" destOrd="0" presId="urn:microsoft.com/office/officeart/2005/8/layout/hierarchy1"/>
    <dgm:cxn modelId="{FBA457C4-A715-43D8-AC50-C9DEF7D25367}" type="presOf" srcId="{DA66E385-9548-4994-99DB-FC0D452FF4B1}" destId="{33FA6F8A-7757-4BA7-A614-EBA333117027}" srcOrd="0" destOrd="0" presId="urn:microsoft.com/office/officeart/2005/8/layout/hierarchy1"/>
    <dgm:cxn modelId="{F6FE4BFE-062C-4BFE-8902-F1C49C9B02C4}" srcId="{06EEB4CA-CF1F-45AD-B7FE-8C23309EAA2E}" destId="{AE4BC3D9-333D-45CB-9D8B-31A992BE679B}" srcOrd="0" destOrd="0" parTransId="{72BEFA6B-167D-472F-858B-6E07A5B9A4DB}" sibTransId="{816F4836-38CB-434E-B1B8-D638A28670A0}"/>
    <dgm:cxn modelId="{372C9D16-A872-4E74-9423-D7BF99BB3A90}" type="presOf" srcId="{C874B63B-D4C8-450C-884B-EB82F2E56F55}" destId="{9D047922-8764-4C77-A732-055AAFB7C764}" srcOrd="0" destOrd="0" presId="urn:microsoft.com/office/officeart/2005/8/layout/hierarchy1"/>
    <dgm:cxn modelId="{CF9415D6-9452-4507-A407-297A93410A36}" srcId="{C003A981-66CE-4FDC-B8C8-D63A5ED82AEE}" destId="{FD083860-1FC1-4D45-9A60-E77F1EA5AF28}" srcOrd="0" destOrd="0" parTransId="{96FEC204-1FF4-43D7-B127-E46CA0E37750}" sibTransId="{7B3DF3B8-DA7F-4C89-9322-8A30CF7C2FEC}"/>
    <dgm:cxn modelId="{6200BCCF-66D9-4F8A-A86D-92D877EEABB1}" type="presOf" srcId="{06EEB4CA-CF1F-45AD-B7FE-8C23309EAA2E}" destId="{DDC0F886-5EB8-46DC-8175-BA15A9CCAD26}" srcOrd="0" destOrd="0" presId="urn:microsoft.com/office/officeart/2005/8/layout/hierarchy1"/>
    <dgm:cxn modelId="{0762C43C-221A-4A13-ADEB-7882BCB10C97}" type="presOf" srcId="{7BA8A3CB-C508-4E3A-8128-B655D252B176}" destId="{2259F69B-3EC9-4676-819A-CAF5E9928C19}" srcOrd="0" destOrd="0" presId="urn:microsoft.com/office/officeart/2005/8/layout/hierarchy1"/>
    <dgm:cxn modelId="{573A3109-AB30-4EB9-9625-5D4A3AD1720D}" type="presOf" srcId="{DD1033A3-719B-4E12-B089-B8CB583FD7EE}" destId="{15B95596-281A-4E33-A4F3-5241E76CA0B3}" srcOrd="0" destOrd="0" presId="urn:microsoft.com/office/officeart/2005/8/layout/hierarchy1"/>
    <dgm:cxn modelId="{2C708ABB-F8E5-4B38-B696-19E44126897A}" type="presOf" srcId="{C003A981-66CE-4FDC-B8C8-D63A5ED82AEE}" destId="{2C229FA8-8D50-459A-8D6F-3F5DCDC540A5}" srcOrd="0" destOrd="0" presId="urn:microsoft.com/office/officeart/2005/8/layout/hierarchy1"/>
    <dgm:cxn modelId="{0EB9A010-523E-4307-B83A-94F298519CE1}" srcId="{3B524550-599B-4B19-86EC-60BEE4B460C7}" destId="{DA66E385-9548-4994-99DB-FC0D452FF4B1}" srcOrd="0" destOrd="0" parTransId="{A9D26844-C6DF-4CAA-BEEC-ED52C400B460}" sibTransId="{6BE716DA-CF4F-4284-BF64-E70517F350CF}"/>
    <dgm:cxn modelId="{EB09759D-7F43-423C-A969-ED25160FE4CE}" type="presOf" srcId="{72BEFA6B-167D-472F-858B-6E07A5B9A4DB}" destId="{CE8A9CEE-7F56-4C07-909A-8353A525952E}" srcOrd="0" destOrd="0" presId="urn:microsoft.com/office/officeart/2005/8/layout/hierarchy1"/>
    <dgm:cxn modelId="{E574C854-F39D-4430-96A5-588813AB4792}" type="presOf" srcId="{78CCAFDB-8BFB-41A0-AD7A-9C62A51A2953}" destId="{9991401F-D1B0-4251-9C12-FD0ED989732F}" srcOrd="0" destOrd="0" presId="urn:microsoft.com/office/officeart/2005/8/layout/hierarchy1"/>
    <dgm:cxn modelId="{A97F3127-5E8E-46AA-A74A-60DE86E179E4}" type="presOf" srcId="{96FEC204-1FF4-43D7-B127-E46CA0E37750}" destId="{14FEC3E9-06DB-46E8-AE1A-0CD920885158}" srcOrd="0" destOrd="0" presId="urn:microsoft.com/office/officeart/2005/8/layout/hierarchy1"/>
    <dgm:cxn modelId="{31229560-42A6-4372-B10E-259E467D4BF5}" srcId="{DA66E385-9548-4994-99DB-FC0D452FF4B1}" destId="{06EEB4CA-CF1F-45AD-B7FE-8C23309EAA2E}" srcOrd="3" destOrd="0" parTransId="{DD1033A3-719B-4E12-B089-B8CB583FD7EE}" sibTransId="{BE4CD27B-846E-4416-9F84-39B91468666C}"/>
    <dgm:cxn modelId="{DC3F6D83-97F6-4B55-9165-47B46B72ACD8}" type="presOf" srcId="{950DE135-CA59-4C65-8343-3B3B309E53B9}" destId="{D831F348-1B56-40D5-A37E-0162FA4E73CF}" srcOrd="0" destOrd="0" presId="urn:microsoft.com/office/officeart/2005/8/layout/hierarchy1"/>
    <dgm:cxn modelId="{3FD05DF6-ED07-49F9-A627-9C53C72C7351}" type="presOf" srcId="{84C99FF0-952B-4707-A704-35D1D5CAA91C}" destId="{655D5095-68C2-4383-A9E2-AA6F453E223C}" srcOrd="0" destOrd="0" presId="urn:microsoft.com/office/officeart/2005/8/layout/hierarchy1"/>
    <dgm:cxn modelId="{63D41D86-B3EA-49FA-B7E5-9F4CF3C2CB14}" type="presOf" srcId="{6B634012-7D6F-43AF-B8FE-DFEDEEB66ED5}" destId="{ADFA67ED-F7EC-42F5-8430-A44E329FF43F}" srcOrd="0" destOrd="0" presId="urn:microsoft.com/office/officeart/2005/8/layout/hierarchy1"/>
    <dgm:cxn modelId="{A4C89248-872A-40AF-97A5-4DFE69490E6B}" srcId="{84C99FF0-952B-4707-A704-35D1D5CAA91C}" destId="{6B634012-7D6F-43AF-B8FE-DFEDEEB66ED5}" srcOrd="0" destOrd="0" parTransId="{5BEE15D6-FFEF-4020-BB97-B4250EB8C6A3}" sibTransId="{4AF88F37-62D8-4326-8C41-5BBB2CD07D2E}"/>
    <dgm:cxn modelId="{C518D54E-DD80-471E-A2A5-636338D233FA}" type="presOf" srcId="{64B5CAFF-BEDB-42A0-868E-9CCA86CD1377}" destId="{AC1BD696-F486-4E59-B106-121406EE12E4}" srcOrd="0" destOrd="0" presId="urn:microsoft.com/office/officeart/2005/8/layout/hierarchy1"/>
    <dgm:cxn modelId="{9611B57A-E5D1-40E3-96D6-CAAE674E563B}" type="presParOf" srcId="{927DF93D-E280-4649-87C2-8BEC7F2B92A5}" destId="{7681BA92-0B1F-436E-8B68-E357170AC2A2}" srcOrd="0" destOrd="0" presId="urn:microsoft.com/office/officeart/2005/8/layout/hierarchy1"/>
    <dgm:cxn modelId="{5B336A83-3AC8-44BB-903E-F30AFE2242E9}" type="presParOf" srcId="{7681BA92-0B1F-436E-8B68-E357170AC2A2}" destId="{83E3C89D-C1B3-4599-AF88-86EF9DEB8D53}" srcOrd="0" destOrd="0" presId="urn:microsoft.com/office/officeart/2005/8/layout/hierarchy1"/>
    <dgm:cxn modelId="{D91B3194-01AB-4F70-B93E-E6BD8BD7E674}" type="presParOf" srcId="{83E3C89D-C1B3-4599-AF88-86EF9DEB8D53}" destId="{C6FF9DB5-1B9D-4B81-8831-7ED11DA6764E}" srcOrd="0" destOrd="0" presId="urn:microsoft.com/office/officeart/2005/8/layout/hierarchy1"/>
    <dgm:cxn modelId="{DD4A94BA-1BAE-44F0-B8C6-23DE4048BD37}" type="presParOf" srcId="{83E3C89D-C1B3-4599-AF88-86EF9DEB8D53}" destId="{33FA6F8A-7757-4BA7-A614-EBA333117027}" srcOrd="1" destOrd="0" presId="urn:microsoft.com/office/officeart/2005/8/layout/hierarchy1"/>
    <dgm:cxn modelId="{79838BBA-7186-4289-987D-BC8CAD552B5D}" type="presParOf" srcId="{7681BA92-0B1F-436E-8B68-E357170AC2A2}" destId="{02096538-3F17-4F59-A060-9C43E1B2EFF9}" srcOrd="1" destOrd="0" presId="urn:microsoft.com/office/officeart/2005/8/layout/hierarchy1"/>
    <dgm:cxn modelId="{A18ADA99-D4CA-4311-8243-FEB410A45A93}" type="presParOf" srcId="{02096538-3F17-4F59-A060-9C43E1B2EFF9}" destId="{9991401F-D1B0-4251-9C12-FD0ED989732F}" srcOrd="0" destOrd="0" presId="urn:microsoft.com/office/officeart/2005/8/layout/hierarchy1"/>
    <dgm:cxn modelId="{0A586662-EA7A-4B43-A2EF-41CB16EDCB88}" type="presParOf" srcId="{02096538-3F17-4F59-A060-9C43E1B2EFF9}" destId="{D6FF603A-3D47-4C78-A0F1-86ACB085BA90}" srcOrd="1" destOrd="0" presId="urn:microsoft.com/office/officeart/2005/8/layout/hierarchy1"/>
    <dgm:cxn modelId="{F799956D-E7EA-417B-A933-486B3FC02DA4}" type="presParOf" srcId="{D6FF603A-3D47-4C78-A0F1-86ACB085BA90}" destId="{9878C671-7DE7-4FF8-88C6-9F5E9023318B}" srcOrd="0" destOrd="0" presId="urn:microsoft.com/office/officeart/2005/8/layout/hierarchy1"/>
    <dgm:cxn modelId="{5F43DEE5-66A9-4693-BAC6-F31AB97B830D}" type="presParOf" srcId="{9878C671-7DE7-4FF8-88C6-9F5E9023318B}" destId="{811690B2-7729-4AB6-A575-C54301B49444}" srcOrd="0" destOrd="0" presId="urn:microsoft.com/office/officeart/2005/8/layout/hierarchy1"/>
    <dgm:cxn modelId="{AD943253-44F8-4B13-8736-EC33FA189CEF}" type="presParOf" srcId="{9878C671-7DE7-4FF8-88C6-9F5E9023318B}" destId="{2C229FA8-8D50-459A-8D6F-3F5DCDC540A5}" srcOrd="1" destOrd="0" presId="urn:microsoft.com/office/officeart/2005/8/layout/hierarchy1"/>
    <dgm:cxn modelId="{A59F99F3-3812-43AB-818C-F607CB08A714}" type="presParOf" srcId="{D6FF603A-3D47-4C78-A0F1-86ACB085BA90}" destId="{367CE9A1-FF1C-47EE-864B-E3BE0B4657F4}" srcOrd="1" destOrd="0" presId="urn:microsoft.com/office/officeart/2005/8/layout/hierarchy1"/>
    <dgm:cxn modelId="{B9D43874-04A7-4095-B400-0C8F4D70EA68}" type="presParOf" srcId="{367CE9A1-FF1C-47EE-864B-E3BE0B4657F4}" destId="{14FEC3E9-06DB-46E8-AE1A-0CD920885158}" srcOrd="0" destOrd="0" presId="urn:microsoft.com/office/officeart/2005/8/layout/hierarchy1"/>
    <dgm:cxn modelId="{46AA0362-21BC-437D-B1B6-5589BF4D9E02}" type="presParOf" srcId="{367CE9A1-FF1C-47EE-864B-E3BE0B4657F4}" destId="{8F164EBC-AA8F-49FA-A890-B5282FF536F1}" srcOrd="1" destOrd="0" presId="urn:microsoft.com/office/officeart/2005/8/layout/hierarchy1"/>
    <dgm:cxn modelId="{34A279E6-12E0-445F-83E5-C9620148B11C}" type="presParOf" srcId="{8F164EBC-AA8F-49FA-A890-B5282FF536F1}" destId="{BB62F7C9-9069-4105-B654-70B356433F38}" srcOrd="0" destOrd="0" presId="urn:microsoft.com/office/officeart/2005/8/layout/hierarchy1"/>
    <dgm:cxn modelId="{42C2C1FA-CB22-4945-8648-05DE5102AA25}" type="presParOf" srcId="{BB62F7C9-9069-4105-B654-70B356433F38}" destId="{46939F29-AD0D-4E53-8960-761B153EFE56}" srcOrd="0" destOrd="0" presId="urn:microsoft.com/office/officeart/2005/8/layout/hierarchy1"/>
    <dgm:cxn modelId="{5C4550E2-84D9-4CDE-9C7E-832E1C0024B5}" type="presParOf" srcId="{BB62F7C9-9069-4105-B654-70B356433F38}" destId="{80771BE3-AA29-48D3-846D-F31062E9F95C}" srcOrd="1" destOrd="0" presId="urn:microsoft.com/office/officeart/2005/8/layout/hierarchy1"/>
    <dgm:cxn modelId="{49DF4783-9691-47A3-B12A-BB548C7E7499}" type="presParOf" srcId="{8F164EBC-AA8F-49FA-A890-B5282FF536F1}" destId="{CC7BB28A-2087-47CC-81C3-D169CB6D45FF}" srcOrd="1" destOrd="0" presId="urn:microsoft.com/office/officeart/2005/8/layout/hierarchy1"/>
    <dgm:cxn modelId="{42717345-D5F2-4480-B1B8-77CC8CD6E61F}" type="presParOf" srcId="{02096538-3F17-4F59-A060-9C43E1B2EFF9}" destId="{D831F348-1B56-40D5-A37E-0162FA4E73CF}" srcOrd="2" destOrd="0" presId="urn:microsoft.com/office/officeart/2005/8/layout/hierarchy1"/>
    <dgm:cxn modelId="{160BE858-319C-42FB-86AB-DB46CC9A1E66}" type="presParOf" srcId="{02096538-3F17-4F59-A060-9C43E1B2EFF9}" destId="{411B83CA-CCB5-43A6-88E5-DCC917C8AA2C}" srcOrd="3" destOrd="0" presId="urn:microsoft.com/office/officeart/2005/8/layout/hierarchy1"/>
    <dgm:cxn modelId="{9799E955-5CBC-451E-A511-FF7C0015DB92}" type="presParOf" srcId="{411B83CA-CCB5-43A6-88E5-DCC917C8AA2C}" destId="{8C9766C4-231B-4426-8954-DE1CCA025494}" srcOrd="0" destOrd="0" presId="urn:microsoft.com/office/officeart/2005/8/layout/hierarchy1"/>
    <dgm:cxn modelId="{AAF4D4DE-713A-4C16-9AF8-41189FF64E3A}" type="presParOf" srcId="{8C9766C4-231B-4426-8954-DE1CCA025494}" destId="{F9C229BF-F814-48C9-83E5-10CFD1DE334A}" srcOrd="0" destOrd="0" presId="urn:microsoft.com/office/officeart/2005/8/layout/hierarchy1"/>
    <dgm:cxn modelId="{88283831-EB92-4F6D-92C5-C646B584D78A}" type="presParOf" srcId="{8C9766C4-231B-4426-8954-DE1CCA025494}" destId="{655D5095-68C2-4383-A9E2-AA6F453E223C}" srcOrd="1" destOrd="0" presId="urn:microsoft.com/office/officeart/2005/8/layout/hierarchy1"/>
    <dgm:cxn modelId="{F82A1AB5-34D3-45BC-BAAE-B14E92A69DDE}" type="presParOf" srcId="{411B83CA-CCB5-43A6-88E5-DCC917C8AA2C}" destId="{9B72A755-2EED-4AF0-8875-8F28A3723A76}" srcOrd="1" destOrd="0" presId="urn:microsoft.com/office/officeart/2005/8/layout/hierarchy1"/>
    <dgm:cxn modelId="{293A1178-A5AB-4E1C-B459-2293A7BBE5F8}" type="presParOf" srcId="{9B72A755-2EED-4AF0-8875-8F28A3723A76}" destId="{D08B0583-9374-4D83-BDF2-8B8D57CCEF50}" srcOrd="0" destOrd="0" presId="urn:microsoft.com/office/officeart/2005/8/layout/hierarchy1"/>
    <dgm:cxn modelId="{1E06BC41-2468-48E6-94D1-AC770611E027}" type="presParOf" srcId="{9B72A755-2EED-4AF0-8875-8F28A3723A76}" destId="{88D412FA-50E7-478C-AEC0-9CDFED6D3AD9}" srcOrd="1" destOrd="0" presId="urn:microsoft.com/office/officeart/2005/8/layout/hierarchy1"/>
    <dgm:cxn modelId="{F5B9C92B-327F-40F5-A3CB-C04D65DDFC1F}" type="presParOf" srcId="{88D412FA-50E7-478C-AEC0-9CDFED6D3AD9}" destId="{8858D441-EF27-45F5-A935-A6C6309F61A0}" srcOrd="0" destOrd="0" presId="urn:microsoft.com/office/officeart/2005/8/layout/hierarchy1"/>
    <dgm:cxn modelId="{D8C519B1-5AA6-4644-8E75-87F1F11136BC}" type="presParOf" srcId="{8858D441-EF27-45F5-A935-A6C6309F61A0}" destId="{7A61B6C8-AB59-4A0E-B89B-8B0033285411}" srcOrd="0" destOrd="0" presId="urn:microsoft.com/office/officeart/2005/8/layout/hierarchy1"/>
    <dgm:cxn modelId="{6D268060-872E-4104-90D3-98D3C62D45E5}" type="presParOf" srcId="{8858D441-EF27-45F5-A935-A6C6309F61A0}" destId="{ADFA67ED-F7EC-42F5-8430-A44E329FF43F}" srcOrd="1" destOrd="0" presId="urn:microsoft.com/office/officeart/2005/8/layout/hierarchy1"/>
    <dgm:cxn modelId="{A975C0F9-3275-4458-885D-517DA6E2C7A5}" type="presParOf" srcId="{88D412FA-50E7-478C-AEC0-9CDFED6D3AD9}" destId="{D5315389-5328-406B-9CD6-17F2119675D4}" srcOrd="1" destOrd="0" presId="urn:microsoft.com/office/officeart/2005/8/layout/hierarchy1"/>
    <dgm:cxn modelId="{1BD39FB3-3905-48AB-8E39-6C9079D43144}" type="presParOf" srcId="{02096538-3F17-4F59-A060-9C43E1B2EFF9}" destId="{AC1BD696-F486-4E59-B106-121406EE12E4}" srcOrd="4" destOrd="0" presId="urn:microsoft.com/office/officeart/2005/8/layout/hierarchy1"/>
    <dgm:cxn modelId="{12526E80-79FB-4EDD-AB25-29AF6828EE9A}" type="presParOf" srcId="{02096538-3F17-4F59-A060-9C43E1B2EFF9}" destId="{6AFE7E4D-BA88-4FDB-B781-2259550531C8}" srcOrd="5" destOrd="0" presId="urn:microsoft.com/office/officeart/2005/8/layout/hierarchy1"/>
    <dgm:cxn modelId="{DA68381D-47C1-40FF-BCFD-411533DB60DA}" type="presParOf" srcId="{6AFE7E4D-BA88-4FDB-B781-2259550531C8}" destId="{8BE8CD2E-A2A7-45A4-8CAE-5833C89C4850}" srcOrd="0" destOrd="0" presId="urn:microsoft.com/office/officeart/2005/8/layout/hierarchy1"/>
    <dgm:cxn modelId="{1CC32638-F2A5-4304-95B2-7EFEADD6F489}" type="presParOf" srcId="{8BE8CD2E-A2A7-45A4-8CAE-5833C89C4850}" destId="{D017471A-DA92-4448-8734-E43342183946}" srcOrd="0" destOrd="0" presId="urn:microsoft.com/office/officeart/2005/8/layout/hierarchy1"/>
    <dgm:cxn modelId="{F6DD4BBA-6600-4F92-A8A0-7AF663C7CB71}" type="presParOf" srcId="{8BE8CD2E-A2A7-45A4-8CAE-5833C89C4850}" destId="{9D047922-8764-4C77-A732-055AAFB7C764}" srcOrd="1" destOrd="0" presId="urn:microsoft.com/office/officeart/2005/8/layout/hierarchy1"/>
    <dgm:cxn modelId="{280B5FCF-3B71-45A3-A4BA-D08FE10518B8}" type="presParOf" srcId="{6AFE7E4D-BA88-4FDB-B781-2259550531C8}" destId="{CD0A0B97-8F3E-4A1A-AB17-3ADAD60BA680}" srcOrd="1" destOrd="0" presId="urn:microsoft.com/office/officeart/2005/8/layout/hierarchy1"/>
    <dgm:cxn modelId="{3C52D70F-8188-4053-8CB9-0BB959894A48}" type="presParOf" srcId="{CD0A0B97-8F3E-4A1A-AB17-3ADAD60BA680}" destId="{2259F69B-3EC9-4676-819A-CAF5E9928C19}" srcOrd="0" destOrd="0" presId="urn:microsoft.com/office/officeart/2005/8/layout/hierarchy1"/>
    <dgm:cxn modelId="{F35737DF-535F-4223-BB9D-0D1A97F30E7E}" type="presParOf" srcId="{CD0A0B97-8F3E-4A1A-AB17-3ADAD60BA680}" destId="{466B0D7F-3968-4133-862B-ABFE98E6D9CE}" srcOrd="1" destOrd="0" presId="urn:microsoft.com/office/officeart/2005/8/layout/hierarchy1"/>
    <dgm:cxn modelId="{CC57BE07-125E-44F9-980E-47269430823D}" type="presParOf" srcId="{466B0D7F-3968-4133-862B-ABFE98E6D9CE}" destId="{129A22EA-1990-486A-8C92-F22110DDCEF5}" srcOrd="0" destOrd="0" presId="urn:microsoft.com/office/officeart/2005/8/layout/hierarchy1"/>
    <dgm:cxn modelId="{ACC6B19A-4EDD-4D81-BAD2-E52C067134DB}" type="presParOf" srcId="{129A22EA-1990-486A-8C92-F22110DDCEF5}" destId="{BA297446-0C65-43FA-82BF-46BC63856096}" srcOrd="0" destOrd="0" presId="urn:microsoft.com/office/officeart/2005/8/layout/hierarchy1"/>
    <dgm:cxn modelId="{14A0B4E9-9822-4BA2-896C-E7D5F7C370DA}" type="presParOf" srcId="{129A22EA-1990-486A-8C92-F22110DDCEF5}" destId="{10DF6384-917C-4790-A8E8-CA99F3187ECF}" srcOrd="1" destOrd="0" presId="urn:microsoft.com/office/officeart/2005/8/layout/hierarchy1"/>
    <dgm:cxn modelId="{842A7515-164C-4D02-B9FF-74A69D71DF53}" type="presParOf" srcId="{466B0D7F-3968-4133-862B-ABFE98E6D9CE}" destId="{6E7C175D-6599-4373-AB60-F7A79A9AB249}" srcOrd="1" destOrd="0" presId="urn:microsoft.com/office/officeart/2005/8/layout/hierarchy1"/>
    <dgm:cxn modelId="{D275BA18-E3BE-47F4-9DED-0D6AE5BCB2F5}" type="presParOf" srcId="{02096538-3F17-4F59-A060-9C43E1B2EFF9}" destId="{15B95596-281A-4E33-A4F3-5241E76CA0B3}" srcOrd="6" destOrd="0" presId="urn:microsoft.com/office/officeart/2005/8/layout/hierarchy1"/>
    <dgm:cxn modelId="{48783D09-2D55-404C-AA9D-C9EA2E0F92B1}" type="presParOf" srcId="{02096538-3F17-4F59-A060-9C43E1B2EFF9}" destId="{48D309F9-D185-4EB4-8E47-C69E26575F4B}" srcOrd="7" destOrd="0" presId="urn:microsoft.com/office/officeart/2005/8/layout/hierarchy1"/>
    <dgm:cxn modelId="{F579F493-05D7-4E4B-B9DB-20951E1838C2}" type="presParOf" srcId="{48D309F9-D185-4EB4-8E47-C69E26575F4B}" destId="{BB6A5964-64BC-44DC-B13C-AC870BDBB86B}" srcOrd="0" destOrd="0" presId="urn:microsoft.com/office/officeart/2005/8/layout/hierarchy1"/>
    <dgm:cxn modelId="{E09C7173-4934-41BF-8B2A-E00112D3992A}" type="presParOf" srcId="{BB6A5964-64BC-44DC-B13C-AC870BDBB86B}" destId="{19546D18-4DCA-4D55-82C0-1219CE334229}" srcOrd="0" destOrd="0" presId="urn:microsoft.com/office/officeart/2005/8/layout/hierarchy1"/>
    <dgm:cxn modelId="{44DD03FC-8FB9-40B6-8D7A-70FDC625FB80}" type="presParOf" srcId="{BB6A5964-64BC-44DC-B13C-AC870BDBB86B}" destId="{DDC0F886-5EB8-46DC-8175-BA15A9CCAD26}" srcOrd="1" destOrd="0" presId="urn:microsoft.com/office/officeart/2005/8/layout/hierarchy1"/>
    <dgm:cxn modelId="{FCD13A00-CD54-4717-8D05-4373173DF715}" type="presParOf" srcId="{48D309F9-D185-4EB4-8E47-C69E26575F4B}" destId="{9925772F-D438-4C40-99A7-982DF981E327}" srcOrd="1" destOrd="0" presId="urn:microsoft.com/office/officeart/2005/8/layout/hierarchy1"/>
    <dgm:cxn modelId="{6C2FD4AF-F2CE-4735-B69C-04E61B768204}" type="presParOf" srcId="{9925772F-D438-4C40-99A7-982DF981E327}" destId="{CE8A9CEE-7F56-4C07-909A-8353A525952E}" srcOrd="0" destOrd="0" presId="urn:microsoft.com/office/officeart/2005/8/layout/hierarchy1"/>
    <dgm:cxn modelId="{E2E83DBC-2CD7-4F09-BBFC-D79AA6F0E678}" type="presParOf" srcId="{9925772F-D438-4C40-99A7-982DF981E327}" destId="{464A49A6-F0B4-4557-B93C-7A914A1B9F6E}" srcOrd="1" destOrd="0" presId="urn:microsoft.com/office/officeart/2005/8/layout/hierarchy1"/>
    <dgm:cxn modelId="{AB083A21-0629-4E1D-BE10-137D9D8DD4A3}" type="presParOf" srcId="{464A49A6-F0B4-4557-B93C-7A914A1B9F6E}" destId="{6CDE2DC7-5870-48E4-8C67-5320852BBD01}" srcOrd="0" destOrd="0" presId="urn:microsoft.com/office/officeart/2005/8/layout/hierarchy1"/>
    <dgm:cxn modelId="{225C0E18-5EF4-4DC8-9990-DB4C7881B5FF}" type="presParOf" srcId="{6CDE2DC7-5870-48E4-8C67-5320852BBD01}" destId="{73781912-765C-46AB-9A6D-A031EE6AE5F8}" srcOrd="0" destOrd="0" presId="urn:microsoft.com/office/officeart/2005/8/layout/hierarchy1"/>
    <dgm:cxn modelId="{38C4B1B9-65A3-4775-8C41-58B6475D775A}" type="presParOf" srcId="{6CDE2DC7-5870-48E4-8C67-5320852BBD01}" destId="{2BBD69A3-9032-4653-9CA5-B10E9E67B97D}" srcOrd="1" destOrd="0" presId="urn:microsoft.com/office/officeart/2005/8/layout/hierarchy1"/>
    <dgm:cxn modelId="{965F7D77-374C-4141-BC8E-30DD5B30B60F}" type="presParOf" srcId="{464A49A6-F0B4-4557-B93C-7A914A1B9F6E}" destId="{7A9BFBCC-F86C-418A-82D0-3F92630855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8A9CEE-7F56-4C07-909A-8353A525952E}">
      <dsp:nvSpPr>
        <dsp:cNvPr id="0" name=""/>
        <dsp:cNvSpPr/>
      </dsp:nvSpPr>
      <dsp:spPr>
        <a:xfrm>
          <a:off x="6812997" y="2446964"/>
          <a:ext cx="91440" cy="455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95596-281A-4E33-A4F3-5241E76CA0B3}">
      <dsp:nvSpPr>
        <dsp:cNvPr id="0" name=""/>
        <dsp:cNvSpPr/>
      </dsp:nvSpPr>
      <dsp:spPr>
        <a:xfrm>
          <a:off x="3984880" y="995676"/>
          <a:ext cx="2873837" cy="455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9"/>
              </a:lnTo>
              <a:lnTo>
                <a:pt x="2873837" y="310679"/>
              </a:lnTo>
              <a:lnTo>
                <a:pt x="2873837" y="45589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9F69B-3EC9-4676-819A-CAF5E9928C19}">
      <dsp:nvSpPr>
        <dsp:cNvPr id="0" name=""/>
        <dsp:cNvSpPr/>
      </dsp:nvSpPr>
      <dsp:spPr>
        <a:xfrm>
          <a:off x="4897105" y="2446964"/>
          <a:ext cx="91440" cy="455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BD696-F486-4E59-B106-121406EE12E4}">
      <dsp:nvSpPr>
        <dsp:cNvPr id="0" name=""/>
        <dsp:cNvSpPr/>
      </dsp:nvSpPr>
      <dsp:spPr>
        <a:xfrm>
          <a:off x="3984880" y="995676"/>
          <a:ext cx="957945" cy="455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9"/>
              </a:lnTo>
              <a:lnTo>
                <a:pt x="957945" y="310679"/>
              </a:lnTo>
              <a:lnTo>
                <a:pt x="957945" y="45589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B0583-9374-4D83-BDF2-8B8D57CCEF50}">
      <dsp:nvSpPr>
        <dsp:cNvPr id="0" name=""/>
        <dsp:cNvSpPr/>
      </dsp:nvSpPr>
      <dsp:spPr>
        <a:xfrm>
          <a:off x="2981214" y="2446964"/>
          <a:ext cx="91440" cy="455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1F348-1B56-40D5-A37E-0162FA4E73CF}">
      <dsp:nvSpPr>
        <dsp:cNvPr id="0" name=""/>
        <dsp:cNvSpPr/>
      </dsp:nvSpPr>
      <dsp:spPr>
        <a:xfrm>
          <a:off x="3026934" y="995676"/>
          <a:ext cx="957945" cy="455895"/>
        </a:xfrm>
        <a:custGeom>
          <a:avLst/>
          <a:gdLst/>
          <a:ahLst/>
          <a:cxnLst/>
          <a:rect l="0" t="0" r="0" b="0"/>
          <a:pathLst>
            <a:path>
              <a:moveTo>
                <a:pt x="957945" y="0"/>
              </a:moveTo>
              <a:lnTo>
                <a:pt x="957945" y="310679"/>
              </a:lnTo>
              <a:lnTo>
                <a:pt x="0" y="310679"/>
              </a:lnTo>
              <a:lnTo>
                <a:pt x="0" y="45589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EC3E9-06DB-46E8-AE1A-0CD920885158}">
      <dsp:nvSpPr>
        <dsp:cNvPr id="0" name=""/>
        <dsp:cNvSpPr/>
      </dsp:nvSpPr>
      <dsp:spPr>
        <a:xfrm>
          <a:off x="1065322" y="2446964"/>
          <a:ext cx="91440" cy="455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401F-D1B0-4251-9C12-FD0ED989732F}">
      <dsp:nvSpPr>
        <dsp:cNvPr id="0" name=""/>
        <dsp:cNvSpPr/>
      </dsp:nvSpPr>
      <dsp:spPr>
        <a:xfrm>
          <a:off x="1111042" y="995676"/>
          <a:ext cx="2873837" cy="455895"/>
        </a:xfrm>
        <a:custGeom>
          <a:avLst/>
          <a:gdLst/>
          <a:ahLst/>
          <a:cxnLst/>
          <a:rect l="0" t="0" r="0" b="0"/>
          <a:pathLst>
            <a:path>
              <a:moveTo>
                <a:pt x="2873837" y="0"/>
              </a:moveTo>
              <a:lnTo>
                <a:pt x="2873837" y="310679"/>
              </a:lnTo>
              <a:lnTo>
                <a:pt x="0" y="310679"/>
              </a:lnTo>
              <a:lnTo>
                <a:pt x="0" y="45589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F9DB5-1B9D-4B81-8831-7ED11DA6764E}">
      <dsp:nvSpPr>
        <dsp:cNvPr id="0" name=""/>
        <dsp:cNvSpPr/>
      </dsp:nvSpPr>
      <dsp:spPr>
        <a:xfrm>
          <a:off x="3201106" y="283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A6F8A-7757-4BA7-A614-EBA333117027}">
      <dsp:nvSpPr>
        <dsp:cNvPr id="0" name=""/>
        <dsp:cNvSpPr/>
      </dsp:nvSpPr>
      <dsp:spPr>
        <a:xfrm>
          <a:off x="3375278" y="165747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Совет МРЦ</a:t>
          </a:r>
          <a:endParaRPr lang="ru-RU" sz="1200" b="1" kern="1200" dirty="0"/>
        </a:p>
      </dsp:txBody>
      <dsp:txXfrm>
        <a:off x="3375278" y="165747"/>
        <a:ext cx="1567547" cy="995392"/>
      </dsp:txXfrm>
    </dsp:sp>
    <dsp:sp modelId="{811690B2-7729-4AB6-A575-C54301B49444}">
      <dsp:nvSpPr>
        <dsp:cNvPr id="0" name=""/>
        <dsp:cNvSpPr/>
      </dsp:nvSpPr>
      <dsp:spPr>
        <a:xfrm>
          <a:off x="327268" y="1451571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29FA8-8D50-459A-8D6F-3F5DCDC540A5}">
      <dsp:nvSpPr>
        <dsp:cNvPr id="0" name=""/>
        <dsp:cNvSpPr/>
      </dsp:nvSpPr>
      <dsp:spPr>
        <a:xfrm>
          <a:off x="501440" y="1617035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Сеть тьюторов ГОУО</a:t>
          </a:r>
          <a:endParaRPr lang="ru-RU" sz="1200" b="1" kern="1200" dirty="0"/>
        </a:p>
      </dsp:txBody>
      <dsp:txXfrm>
        <a:off x="501440" y="1617035"/>
        <a:ext cx="1567547" cy="995392"/>
      </dsp:txXfrm>
    </dsp:sp>
    <dsp:sp modelId="{46939F29-AD0D-4E53-8960-761B153EFE56}">
      <dsp:nvSpPr>
        <dsp:cNvPr id="0" name=""/>
        <dsp:cNvSpPr/>
      </dsp:nvSpPr>
      <dsp:spPr>
        <a:xfrm>
          <a:off x="327268" y="2902859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71BE3-AA29-48D3-846D-F31062E9F95C}">
      <dsp:nvSpPr>
        <dsp:cNvPr id="0" name=""/>
        <dsp:cNvSpPr/>
      </dsp:nvSpPr>
      <dsp:spPr>
        <a:xfrm>
          <a:off x="501440" y="3068323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Обучение и подготовка</a:t>
          </a:r>
          <a:endParaRPr lang="ru-RU" sz="1200" b="1" kern="1200" dirty="0"/>
        </a:p>
      </dsp:txBody>
      <dsp:txXfrm>
        <a:off x="501440" y="3068323"/>
        <a:ext cx="1567547" cy="995392"/>
      </dsp:txXfrm>
    </dsp:sp>
    <dsp:sp modelId="{F9C229BF-F814-48C9-83E5-10CFD1DE334A}">
      <dsp:nvSpPr>
        <dsp:cNvPr id="0" name=""/>
        <dsp:cNvSpPr/>
      </dsp:nvSpPr>
      <dsp:spPr>
        <a:xfrm>
          <a:off x="2243160" y="1451571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D5095-68C2-4383-A9E2-AA6F453E223C}">
      <dsp:nvSpPr>
        <dsp:cNvPr id="0" name=""/>
        <dsp:cNvSpPr/>
      </dsp:nvSpPr>
      <dsp:spPr>
        <a:xfrm>
          <a:off x="2417332" y="1617035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Региональная сеть ЦГО</a:t>
          </a:r>
          <a:endParaRPr lang="ru-RU" sz="1200" b="1" kern="1200" dirty="0"/>
        </a:p>
      </dsp:txBody>
      <dsp:txXfrm>
        <a:off x="2417332" y="1617035"/>
        <a:ext cx="1567547" cy="995392"/>
      </dsp:txXfrm>
    </dsp:sp>
    <dsp:sp modelId="{7A61B6C8-AB59-4A0E-B89B-8B0033285411}">
      <dsp:nvSpPr>
        <dsp:cNvPr id="0" name=""/>
        <dsp:cNvSpPr/>
      </dsp:nvSpPr>
      <dsp:spPr>
        <a:xfrm>
          <a:off x="2243160" y="2902859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A67ED-F7EC-42F5-8430-A44E329FF43F}">
      <dsp:nvSpPr>
        <dsp:cNvPr id="0" name=""/>
        <dsp:cNvSpPr/>
      </dsp:nvSpPr>
      <dsp:spPr>
        <a:xfrm>
          <a:off x="2417332" y="3068323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Образовательные события</a:t>
          </a:r>
          <a:endParaRPr lang="ru-RU" sz="1200" b="1" kern="1200" dirty="0"/>
        </a:p>
      </dsp:txBody>
      <dsp:txXfrm>
        <a:off x="2417332" y="3068323"/>
        <a:ext cx="1567547" cy="995392"/>
      </dsp:txXfrm>
    </dsp:sp>
    <dsp:sp modelId="{D017471A-DA92-4448-8734-E43342183946}">
      <dsp:nvSpPr>
        <dsp:cNvPr id="0" name=""/>
        <dsp:cNvSpPr/>
      </dsp:nvSpPr>
      <dsp:spPr>
        <a:xfrm>
          <a:off x="4159051" y="1451571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47922-8764-4C77-A732-055AAFB7C764}">
      <dsp:nvSpPr>
        <dsp:cNvPr id="0" name=""/>
        <dsp:cNvSpPr/>
      </dsp:nvSpPr>
      <dsp:spPr>
        <a:xfrm>
          <a:off x="4333223" y="1617035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Институт развития ГОУО</a:t>
          </a:r>
          <a:endParaRPr lang="ru-RU" sz="1200" b="1" kern="1200" dirty="0"/>
        </a:p>
      </dsp:txBody>
      <dsp:txXfrm>
        <a:off x="4333223" y="1617035"/>
        <a:ext cx="1567547" cy="995392"/>
      </dsp:txXfrm>
    </dsp:sp>
    <dsp:sp modelId="{BA297446-0C65-43FA-82BF-46BC63856096}">
      <dsp:nvSpPr>
        <dsp:cNvPr id="0" name=""/>
        <dsp:cNvSpPr/>
      </dsp:nvSpPr>
      <dsp:spPr>
        <a:xfrm>
          <a:off x="4159051" y="2902859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F6384-917C-4790-A8E8-CA99F3187ECF}">
      <dsp:nvSpPr>
        <dsp:cNvPr id="0" name=""/>
        <dsp:cNvSpPr/>
      </dsp:nvSpPr>
      <dsp:spPr>
        <a:xfrm>
          <a:off x="4333223" y="3068323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Совместные мероприятия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Продукты</a:t>
          </a:r>
          <a:endParaRPr lang="ru-RU" sz="1200" b="1" kern="1200" dirty="0"/>
        </a:p>
      </dsp:txBody>
      <dsp:txXfrm>
        <a:off x="4333223" y="3068323"/>
        <a:ext cx="1567547" cy="995392"/>
      </dsp:txXfrm>
    </dsp:sp>
    <dsp:sp modelId="{19546D18-4DCA-4D55-82C0-1219CE334229}">
      <dsp:nvSpPr>
        <dsp:cNvPr id="0" name=""/>
        <dsp:cNvSpPr/>
      </dsp:nvSpPr>
      <dsp:spPr>
        <a:xfrm>
          <a:off x="6074943" y="1451571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0F886-5EB8-46DC-8175-BA15A9CCAD26}">
      <dsp:nvSpPr>
        <dsp:cNvPr id="0" name=""/>
        <dsp:cNvSpPr/>
      </dsp:nvSpPr>
      <dsp:spPr>
        <a:xfrm>
          <a:off x="6249115" y="1617035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МРЦ, РЦ регионов России</a:t>
          </a:r>
          <a:endParaRPr lang="ru-RU" sz="1200" b="1" kern="1200" dirty="0"/>
        </a:p>
      </dsp:txBody>
      <dsp:txXfrm>
        <a:off x="6249115" y="1617035"/>
        <a:ext cx="1567547" cy="995392"/>
      </dsp:txXfrm>
    </dsp:sp>
    <dsp:sp modelId="{73781912-765C-46AB-9A6D-A031EE6AE5F8}">
      <dsp:nvSpPr>
        <dsp:cNvPr id="0" name=""/>
        <dsp:cNvSpPr/>
      </dsp:nvSpPr>
      <dsp:spPr>
        <a:xfrm>
          <a:off x="6074943" y="2902859"/>
          <a:ext cx="1567547" cy="99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D69A3-9032-4653-9CA5-B10E9E67B97D}">
      <dsp:nvSpPr>
        <dsp:cNvPr id="0" name=""/>
        <dsp:cNvSpPr/>
      </dsp:nvSpPr>
      <dsp:spPr>
        <a:xfrm>
          <a:off x="6249115" y="3068323"/>
          <a:ext cx="1567547" cy="99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Онлайн</a:t>
          </a:r>
          <a:r>
            <a:rPr lang="ru-RU" sz="1200" b="1" kern="1200" dirty="0" smtClean="0"/>
            <a:t> взаимодействие</a:t>
          </a:r>
          <a:endParaRPr lang="ru-RU" sz="1200" b="1" kern="1200" dirty="0"/>
        </a:p>
      </dsp:txBody>
      <dsp:txXfrm>
        <a:off x="6249115" y="3068323"/>
        <a:ext cx="1567547" cy="99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8C9DE2-8416-4773-852B-24F98C221316}" type="datetimeFigureOut">
              <a:rPr lang="ru-RU"/>
              <a:pPr>
                <a:defRPr/>
              </a:pPr>
              <a:t>09.12.2010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30EC11-897B-4840-AD6A-3871C2BCF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82C77-B869-47E6-9F1A-E425603AEF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422A-0047-44BE-AE8D-1605224C2CD7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EFA8-B7D1-4E2C-B86D-48521A217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B454-ECB7-4EDB-B1BA-D7DCAD544E09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45FE-1D11-4034-8EFF-2D4382CC6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46D2-4F64-40A3-BB55-1AC32F394D07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C4AE-065E-46BD-BE02-419445C6F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0A04-D339-425A-B970-2AFB9CC3BC73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6FFA-5F11-4C6D-9230-8F5F88EED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D5C8-1206-404A-A47F-ABF28E7C1EC5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2B81-31E4-4D83-A8AF-A027755D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D42E-FF22-4EC1-A288-D534378F485B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0532-3C1D-4AE8-9A20-8E7255977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68D6-2E23-4BAA-9477-BBD309E076E0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56EB-6B84-47C9-8B4D-BAA134534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8527-C64F-44E4-8AA7-C3072DE872A5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54CA-9D42-469E-AC64-5124E8C2D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A767-5069-4683-AEF3-DAAB2538AEBF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76B5-DA9D-4EB0-8146-E211319B9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9559-127B-4069-A64E-A001D1AAC9E8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23AA-C3A0-49F8-80D6-8D31215AB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609E-B54A-454B-9CD4-2B09C6FFA8AE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BC3E-3AB1-4009-8C8E-C0741BE22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1D87-DF10-43C2-B517-1905E7A96754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C8A9-8CFC-4343-A5FD-1F355C95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E378-BBD0-4415-ACC1-21D14B77A4D4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BB7E-4948-4952-9A5D-33977C272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F08F-B678-4E39-8551-FA9844CCA324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D3A2-85E6-4201-AC4F-6B27AC8AD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600200"/>
            <a:ext cx="2092325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600200"/>
            <a:ext cx="61277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ACED-9893-42E8-8E72-6D1174754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132A-ACAE-4A01-9054-E6EEC632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3FA2-691B-4498-B9E2-868F41A2D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CF96-FB2D-42F3-B71E-1E1D3155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86EE-57D7-45C1-A969-143D8D797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C8B1-1504-4E21-ABE7-62AAB200C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CE8C-6F90-44CA-BCB1-4A74775D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9F64-D053-4256-8B42-BA7C40A7ADFB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0A9F-E726-415E-ABE4-4286C6BB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FB4B-4CDF-4632-B9DC-FCBA21E1F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98BD-B710-4BF6-80EB-B6F1000BC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C754-5991-4A17-AA04-B09C0AAAE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625C-F229-489D-9835-8B341D73AE0C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C0EA-5ED5-4DEF-A28F-9DD7310C9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0AA5-D67E-47FB-AD93-1C503277F4E4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8668-FF0E-4062-B517-5F239E342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3E4C-928F-4F9D-AB6B-28DC3515AA40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146C-5C9B-4852-8651-84AF23C9A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665E-0F03-46CB-BE84-5572F1F48663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7472-873B-434B-8141-43909C4E5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6C86-48FC-4867-8A2D-E9364CA7034A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A5C5-53C5-4D1F-A0D3-7BE6E9D55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8B029-B2E7-4AE9-9B53-E2F25CBA65B5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1B6F9-A1AD-4612-94C8-9614EA028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+mj-lt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C7A4C2D-EEE1-4C02-A50C-36FCE2781C3E}" type="datetimeFigureOut">
              <a:rPr lang="ru-RU"/>
              <a:pPr>
                <a:defRPr/>
              </a:pPr>
              <a:t>09.12.2010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DA4F23C-FF95-4A80-B172-11CD68FCA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180013"/>
            <a:ext cx="6202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075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063" y="498475"/>
            <a:ext cx="294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17CB7B9-768A-4018-B4AB-2AAEE85B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1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fontAlgn="base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rf.boom.ru/rus/russia.g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3786213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92F03"/>
                </a:solidFill>
                <a:ea typeface="+mj-ea"/>
              </a:rPr>
              <a:t>Сетевая модель подготовки школьных управляющих </a:t>
            </a:r>
            <a:r>
              <a:rPr lang="ru-RU" dirty="0" smtClean="0">
                <a:ea typeface="+mj-ea"/>
              </a:rPr>
              <a:t/>
            </a:r>
            <a:br>
              <a:rPr lang="ru-RU" dirty="0" smtClean="0">
                <a:ea typeface="+mj-ea"/>
              </a:rPr>
            </a:br>
            <a:r>
              <a:rPr lang="ru-RU" sz="3600" b="1" dirty="0" smtClean="0">
                <a:ea typeface="+mj-ea"/>
              </a:rPr>
              <a:t>на базе Региональной сети </a:t>
            </a:r>
            <a:br>
              <a:rPr lang="ru-RU" sz="3600" b="1" dirty="0" smtClean="0">
                <a:ea typeface="+mj-ea"/>
              </a:rPr>
            </a:br>
            <a:r>
              <a:rPr lang="ru-RU" sz="3600" b="1" dirty="0" smtClean="0">
                <a:ea typeface="+mj-ea"/>
              </a:rPr>
              <a:t>Центров гражданского образования </a:t>
            </a:r>
            <a:br>
              <a:rPr lang="ru-RU" sz="3600" b="1" dirty="0" smtClean="0">
                <a:ea typeface="+mj-ea"/>
              </a:rPr>
            </a:br>
            <a:r>
              <a:rPr lang="ru-RU" sz="3600" b="1" dirty="0" smtClean="0">
                <a:ea typeface="+mj-ea"/>
              </a:rPr>
              <a:t>Томской области </a:t>
            </a:r>
            <a:endParaRPr lang="ru-RU" dirty="0">
              <a:ea typeface="+mj-ea"/>
            </a:endParaRPr>
          </a:p>
        </p:txBody>
      </p:sp>
      <p:pic>
        <p:nvPicPr>
          <p:cNvPr id="4097" name="Picture 1" descr="2008 РМС Центров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5360731"/>
            <a:ext cx="2000232" cy="1497267"/>
          </a:xfrm>
          <a:prstGeom prst="snip1Rect">
            <a:avLst>
              <a:gd name="adj" fmla="val 41738"/>
            </a:avLst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Трансляция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600200"/>
            <a:ext cx="4757737" cy="4525963"/>
          </a:xfrm>
        </p:spPr>
        <p:txBody>
          <a:bodyPr rtlCol="0">
            <a:normAutofit fontScale="47500" lnSpcReduction="2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800" b="1" i="1" dirty="0" smtClean="0">
                <a:solidFill>
                  <a:srgbClr val="002060"/>
                </a:solidFill>
              </a:rPr>
              <a:t>Сетевая модель подготовки школьных управляющих на базе Региональной сети Центров гражданского образования Томской области / </a:t>
            </a:r>
            <a:r>
              <a:rPr lang="ru-RU" sz="2900" b="1" i="1" dirty="0" smtClean="0">
                <a:solidFill>
                  <a:srgbClr val="002060"/>
                </a:solidFill>
              </a:rPr>
              <a:t>Под. ред. Лыжиной Н.П. и Чистякова Ю.А. – </a:t>
            </a:r>
            <a:r>
              <a:rPr lang="ru-RU" sz="2900" i="1" dirty="0" smtClean="0">
                <a:solidFill>
                  <a:srgbClr val="002060"/>
                </a:solidFill>
              </a:rPr>
              <a:t>Томск: ОГУ «РЦРО», 2010. – 75 с. </a:t>
            </a:r>
            <a:endParaRPr lang="ru-RU" sz="3800" i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+mj-lt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800" b="1" dirty="0" smtClean="0">
                <a:latin typeface="+mj-lt"/>
              </a:rPr>
              <a:t>Содержание сборника: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800" dirty="0" smtClean="0">
                <a:latin typeface="+mj-lt"/>
              </a:rPr>
              <a:t>механизмы по созданию системы научно-методического сопровождения развития органов ГОУ ОУ;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800" dirty="0" smtClean="0">
                <a:latin typeface="+mj-lt"/>
              </a:rPr>
              <a:t>реализованные в 2009 году муниципальные сетевые программы подготовки школьных управляющих;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800" dirty="0" smtClean="0">
                <a:latin typeface="+mj-lt"/>
              </a:rPr>
              <a:t>практическое пособие с описанием  тренингов и упражнений для детско-взрослых команд Управляющих советов.</a:t>
            </a:r>
            <a:endParaRPr lang="ru-RU" sz="3800" dirty="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3500462" cy="50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>
              <a:rot lat="480000" lon="20039998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Перспективность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Для сохранения и развития достигнутых результатов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базе ОГУ «РЦРО» в 2010 г. создан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Межрегиональный ресурсный центр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подготовке школьных управляющих, информационному и консультационному сопровождению их деятельности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рамках реализации проекта ФЦПРО.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8" name="Picture 22" descr="PA3178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189161"/>
            <a:ext cx="1080000" cy="811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5" name="Picture 9" descr="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4857760"/>
            <a:ext cx="1080000" cy="809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9" name="Picture 23" descr="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5357826"/>
            <a:ext cx="1080000" cy="81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2" name="Picture 16" descr="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4857760"/>
            <a:ext cx="1080000" cy="71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5984" y="1500174"/>
            <a:ext cx="6357982" cy="285752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Поздравляем сетевых партнёров с достигнутыми результатами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и уверены в дальнейшем сотрудничестве!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29190" y="4500570"/>
            <a:ext cx="2928958" cy="938218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solidFill>
                  <a:srgbClr val="A4289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Совет МРЦ</a:t>
            </a:r>
            <a:endParaRPr lang="ru-RU" sz="2400" b="1" i="1" dirty="0">
              <a:ln w="11430"/>
              <a:solidFill>
                <a:srgbClr val="A4289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2" descr="DSC04718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1714480" y="4214818"/>
            <a:ext cx="1080000" cy="80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1" name="Рисунок 3" descr="P108009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844" y="5357826"/>
            <a:ext cx="1080000" cy="80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2" name="Рисунок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57422" y="4857760"/>
            <a:ext cx="1080000" cy="71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3" name="Picture 7" descr="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00298" y="6000768"/>
            <a:ext cx="1080000" cy="71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4" name="Рисунок 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00694" y="5977674"/>
            <a:ext cx="1080000" cy="737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6" name="Picture 10" descr="P401365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42844" y="4286256"/>
            <a:ext cx="1080000" cy="809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9" name="Picture 13" descr="DSC_048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28662" y="6000768"/>
            <a:ext cx="1081087" cy="71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1" name="Picture 15" descr="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357950" y="5357826"/>
            <a:ext cx="1080000" cy="80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3" name="Picture 17" descr="IMG_163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992066" y="5929330"/>
            <a:ext cx="1080000" cy="80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4" name="Picture 18" descr="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000100" y="3714752"/>
            <a:ext cx="1080000" cy="717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6" name="Picture 20" descr="DSC04687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857752" y="5405379"/>
            <a:ext cx="1080000" cy="80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77" name="Picture 21" descr="PB017930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714480" y="5429264"/>
            <a:ext cx="1080000" cy="81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80" name="Picture 24" descr="7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000892" y="6000768"/>
            <a:ext cx="1080000" cy="717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857760"/>
            <a:ext cx="7372344" cy="17970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Межрегиональный ресурсный центр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Федеральной сети участников государственно-общественного управления образованием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59" name="Picture 4" descr="logo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14313" y="52149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ctrTitle" sz="quarter"/>
          </p:nvPr>
        </p:nvSpPr>
        <p:spPr>
          <a:xfrm>
            <a:off x="142875" y="2482850"/>
            <a:ext cx="8858250" cy="1946275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sz="2000" smtClean="0"/>
              <a:t>Целью деятельности МРЦ является развитие государственно-общественного управления образованием в России и достижение тех результатов, эффектов и последствий, которые возникают в итоге полной и успешной реализации данного принципа государственной образовательной политики.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0" y="500063"/>
            <a:ext cx="4000500" cy="10001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</a:rPr>
              <a:t>Федеральная целевая программа развития образования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</a:rPr>
              <a:t>на 2006-2010 гг.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0484" name="Picture 6" descr="National Emblem Of Russi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72063" y="649288"/>
            <a:ext cx="65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928688" y="4857750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</a:rPr>
              <a:t>Специфический акцент в достижении этих целей ставится на вопросы организации массового обучения субъектов и участников государственно-общественного управления образованием.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Задачи МРЦ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19100" y="1711325"/>
            <a:ext cx="8510588" cy="4414838"/>
          </a:xfrm>
        </p:spPr>
        <p:txBody>
          <a:bodyPr/>
          <a:lstStyle/>
          <a:p>
            <a:r>
              <a:rPr lang="ru-RU" sz="1800" b="1" smtClean="0">
                <a:solidFill>
                  <a:srgbClr val="C00000"/>
                </a:solidFill>
              </a:rPr>
              <a:t>сформировать нормативно-правовую базу </a:t>
            </a:r>
            <a:r>
              <a:rPr lang="ru-RU" sz="1800" b="1" smtClean="0"/>
              <a:t>подготовки, информационного и консультационного обеспечения  деятельности участников ГОУО и контроля качества общего образования;</a:t>
            </a:r>
          </a:p>
          <a:p>
            <a:r>
              <a:rPr lang="ru-RU" sz="1800" b="1" smtClean="0">
                <a:solidFill>
                  <a:srgbClr val="C00000"/>
                </a:solidFill>
              </a:rPr>
              <a:t>выработать и внедрить современные регламентирующие стандарты </a:t>
            </a:r>
            <a:r>
              <a:rPr lang="ru-RU" sz="1800" b="1" smtClean="0"/>
              <a:t>подготовки и контроля качества обучения, отвечающие особенностям участников органов  государственно-общественного управления как целевой группы как в части  содержания и технологий, так и в части режима и форм организации обучения;</a:t>
            </a:r>
          </a:p>
          <a:p>
            <a:r>
              <a:rPr lang="ru-RU" sz="1800" b="1" smtClean="0">
                <a:solidFill>
                  <a:srgbClr val="C00000"/>
                </a:solidFill>
              </a:rPr>
              <a:t>обеспечить  своевременность и доступность информации и консультационной поддержки</a:t>
            </a:r>
            <a:r>
              <a:rPr lang="ru-RU" sz="1800" b="1" smtClean="0"/>
              <a:t> для участников органов ГОУО по актуальным вопросам;</a:t>
            </a:r>
          </a:p>
          <a:p>
            <a:pPr>
              <a:spcAft>
                <a:spcPct val="0"/>
              </a:spcAft>
            </a:pPr>
            <a:r>
              <a:rPr lang="ru-RU" sz="1800" b="1" smtClean="0">
                <a:solidFill>
                  <a:srgbClr val="C00000"/>
                </a:solidFill>
              </a:rPr>
              <a:t>выявлять и оперативно распространять в сети положительный опыт </a:t>
            </a:r>
            <a:r>
              <a:rPr lang="ru-RU" sz="1800" b="1" smtClean="0"/>
              <a:t>организации и функционировании органов ГОУО,  </a:t>
            </a:r>
          </a:p>
          <a:p>
            <a:pPr>
              <a:spcAft>
                <a:spcPct val="0"/>
              </a:spcAft>
              <a:buFont typeface="Wingdings" pitchFamily="2" charset="2"/>
              <a:buNone/>
            </a:pPr>
            <a:r>
              <a:rPr lang="ru-RU" sz="1800" b="1" smtClean="0"/>
              <a:t>	их участия  в контроле качества образования.</a:t>
            </a:r>
            <a:endParaRPr lang="ru-RU" smtClean="0"/>
          </a:p>
        </p:txBody>
      </p:sp>
      <p:pic>
        <p:nvPicPr>
          <p:cNvPr id="4" name="Picture 4" descr="logo5"/>
          <p:cNvPicPr>
            <a:picLocks noChangeAspect="1" noChangeArrowheads="1"/>
          </p:cNvPicPr>
          <p:nvPr/>
        </p:nvPicPr>
        <p:blipFill>
          <a:blip r:embed="rId2" cstate="screen">
            <a:lum bright="-12000" contrast="24000"/>
          </a:blip>
          <a:srcRect/>
          <a:stretch>
            <a:fillRect/>
          </a:stretch>
        </p:blipFill>
        <p:spPr bwMode="auto">
          <a:xfrm>
            <a:off x="7929586" y="5857892"/>
            <a:ext cx="785818" cy="78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9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28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6D161-97E9-4FFF-A6D1-833FF6B9B0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Сферы деятельности МРЦ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" y="1711325"/>
            <a:ext cx="8510588" cy="4414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/>
              <a:t>организация обучения общественных управляющих;</a:t>
            </a:r>
            <a:endParaRPr lang="ru-RU" sz="1800" dirty="0" smtClean="0"/>
          </a:p>
          <a:p>
            <a:pPr>
              <a:defRPr/>
            </a:pPr>
            <a:r>
              <a:rPr lang="ru-RU" sz="1800" b="1" dirty="0" smtClean="0"/>
              <a:t>мониторинг и оценка состояния ГОУО;</a:t>
            </a:r>
            <a:endParaRPr lang="ru-RU" sz="1800" dirty="0" smtClean="0"/>
          </a:p>
          <a:p>
            <a:pPr>
              <a:defRPr/>
            </a:pPr>
            <a:r>
              <a:rPr lang="ru-RU" sz="1800" b="1" dirty="0" smtClean="0"/>
              <a:t>информационное продвижение идей развития ГОУО;</a:t>
            </a:r>
            <a:endParaRPr lang="ru-RU" sz="1800" dirty="0" smtClean="0"/>
          </a:p>
          <a:p>
            <a:pPr>
              <a:defRPr/>
            </a:pPr>
            <a:r>
              <a:rPr lang="ru-RU" sz="1800" b="1" dirty="0" smtClean="0"/>
              <a:t>внедрение инструментов общественной экспертизы региональной (муниципальной) образовательной политики;</a:t>
            </a:r>
            <a:endParaRPr lang="ru-RU" sz="1800" dirty="0" smtClean="0"/>
          </a:p>
          <a:p>
            <a:pPr>
              <a:defRPr/>
            </a:pPr>
            <a:r>
              <a:rPr lang="ru-RU" sz="1800" b="1" dirty="0" smtClean="0"/>
              <a:t>повышение квалификации управленческих кадров системы образования по вопросам развития государственно-общественного управления.</a:t>
            </a:r>
          </a:p>
          <a:p>
            <a:pPr algn="ctr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i="1" dirty="0" smtClean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Группа регионов сетевого взаимодействия МРЦ: </a:t>
            </a:r>
          </a:p>
          <a:p>
            <a:pPr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Ханты-Мансийский и Ямало-Ненецкий автономные округа, </a:t>
            </a:r>
          </a:p>
          <a:p>
            <a:pPr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Республики Алтай, Бурятия и Хакасия, Алтайский и Красноярский края, </a:t>
            </a:r>
          </a:p>
          <a:p>
            <a:pPr marL="0" indent="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Иркутская, Кемеровская, Новосибирская, Омская, Самарская и Тюменская области. 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4" name="Picture 4" descr="logo5"/>
          <p:cNvPicPr>
            <a:picLocks noChangeAspect="1" noChangeArrowheads="1"/>
          </p:cNvPicPr>
          <p:nvPr/>
        </p:nvPicPr>
        <p:blipFill>
          <a:blip r:embed="rId2" cstate="screen">
            <a:lum bright="-12000" contrast="24000"/>
          </a:blip>
          <a:srcRect/>
          <a:stretch>
            <a:fillRect/>
          </a:stretch>
        </p:blipFill>
        <p:spPr bwMode="auto">
          <a:xfrm>
            <a:off x="7929586" y="5857892"/>
            <a:ext cx="785818" cy="78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533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28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0D0C46-8ECD-4F7F-B9F6-0C26D98143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Основы организации МРЦ</a:t>
            </a:r>
            <a:endParaRPr lang="ru-RU" dirty="0"/>
          </a:p>
        </p:txBody>
      </p:sp>
      <p:pic>
        <p:nvPicPr>
          <p:cNvPr id="4" name="Picture 4" descr="logo5"/>
          <p:cNvPicPr>
            <a:picLocks noChangeAspect="1" noChangeArrowheads="1"/>
          </p:cNvPicPr>
          <p:nvPr/>
        </p:nvPicPr>
        <p:blipFill>
          <a:blip r:embed="rId2" cstate="screen">
            <a:lum bright="-12000" contrast="24000"/>
          </a:blip>
          <a:srcRect/>
          <a:stretch>
            <a:fillRect/>
          </a:stretch>
        </p:blipFill>
        <p:spPr bwMode="auto">
          <a:xfrm>
            <a:off x="7929586" y="5857892"/>
            <a:ext cx="785818" cy="78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6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28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428596" y="1643050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8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8F690E-B2C5-4EB3-9690-A28BF528F53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План работы МРЦ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19100" y="1711325"/>
            <a:ext cx="8510588" cy="4414838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C00000"/>
                </a:solidFill>
              </a:rPr>
              <a:t>Организация работы региональной сети тьюторов ГОУО.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002060"/>
                </a:solidFill>
              </a:rPr>
              <a:t>Организация регионального и межрегионального сетевого взаимодействия тьюторов и участников ГОУО.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C00000"/>
                </a:solidFill>
              </a:rPr>
              <a:t>Поддержка муниципальных программ подготовки, информационного и консультационного обеспечения  деятельности участников ГОУО.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002060"/>
                </a:solidFill>
              </a:rPr>
              <a:t>Разработка стандартов подготовки и контроля качества обучения участников ГОУО.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C00000"/>
                </a:solidFill>
              </a:rPr>
              <a:t>Проведение конкурсов, слетов, конференций тьюторов и участников ГОУО.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002060"/>
                </a:solidFill>
              </a:rPr>
              <a:t>Распространение организационно-методических ресурсов положительного опыта функционировании органов ГОУО.</a:t>
            </a:r>
          </a:p>
          <a:p>
            <a:pPr>
              <a:spcAft>
                <a:spcPts val="600"/>
              </a:spcAft>
              <a:buClr>
                <a:srgbClr val="FFC000"/>
              </a:buClr>
              <a:buFont typeface="Arial" pitchFamily="34" charset="0"/>
              <a:buAutoNum type="arabicPeriod"/>
            </a:pPr>
            <a:r>
              <a:rPr lang="ru-RU" sz="1800" b="1" smtClean="0">
                <a:solidFill>
                  <a:srgbClr val="C00000"/>
                </a:solidFill>
              </a:rPr>
              <a:t>Проведение мониторинга развития ГОУО.</a:t>
            </a:r>
          </a:p>
        </p:txBody>
      </p:sp>
      <p:pic>
        <p:nvPicPr>
          <p:cNvPr id="4" name="Picture 4" descr="logo5"/>
          <p:cNvPicPr>
            <a:picLocks noChangeAspect="1" noChangeArrowheads="1"/>
          </p:cNvPicPr>
          <p:nvPr/>
        </p:nvPicPr>
        <p:blipFill>
          <a:blip r:embed="rId2" cstate="screen">
            <a:lum bright="-12000" contrast="24000"/>
          </a:blip>
          <a:srcRect/>
          <a:stretch>
            <a:fillRect/>
          </a:stretch>
        </p:blipFill>
        <p:spPr bwMode="auto">
          <a:xfrm>
            <a:off x="7929586" y="5857892"/>
            <a:ext cx="785818" cy="78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1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28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64DFF-947E-42F8-9E33-948A00E7F3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Тьюторы ГОУО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" y="1711325"/>
            <a:ext cx="8510588" cy="4414838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b="1" dirty="0" smtClean="0"/>
              <a:t>Это руководители и специалисты ОУ, МОУО, представители профессиональной общественности, </a:t>
            </a:r>
          </a:p>
          <a:p>
            <a:pPr>
              <a:defRPr/>
            </a:pPr>
            <a:r>
              <a:rPr lang="ru-RU" sz="1800" dirty="0" smtClean="0"/>
              <a:t>прошедшие обучение/подготовку по вопросам ГОУО (курсы ПК МНС)</a:t>
            </a:r>
          </a:p>
          <a:p>
            <a:pPr>
              <a:defRPr/>
            </a:pPr>
            <a:r>
              <a:rPr lang="ru-RU" sz="1800" dirty="0" smtClean="0"/>
              <a:t>и аттестацию (собеседование для оценки уровня профессиональных компетентностей и результатов деятельности в области ГОУО),</a:t>
            </a:r>
          </a:p>
          <a:p>
            <a:pPr>
              <a:defRPr/>
            </a:pPr>
            <a:r>
              <a:rPr lang="ru-RU" sz="1800" dirty="0" smtClean="0"/>
              <a:t>и получившие сертификат тьютора.</a:t>
            </a:r>
          </a:p>
          <a:p>
            <a:pPr>
              <a:defRPr/>
            </a:pPr>
            <a:endParaRPr lang="ru-RU" sz="18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0000CC"/>
                </a:solidFill>
              </a:rPr>
              <a:t>Предназначение и цель педагогической деятельности тьютора – </a:t>
            </a:r>
            <a:r>
              <a:rPr lang="ru-RU" sz="1800" dirty="0" smtClean="0">
                <a:solidFill>
                  <a:srgbClr val="0000CC"/>
                </a:solidFill>
              </a:rPr>
              <a:t>актуализация и развитие поддерживающей образовательной (учебно-социально-профессиональной) среды для становления участников органов ГОУО как субъектов собственной учебной и социально-профессиональной деятельности по развитию желаемого уровня компетентности благодаря синтезу педагогических, информационных и организационных технологий.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4" name="Picture 4" descr="logo5"/>
          <p:cNvPicPr>
            <a:picLocks noChangeAspect="1" noChangeArrowheads="1"/>
          </p:cNvPicPr>
          <p:nvPr/>
        </p:nvPicPr>
        <p:blipFill>
          <a:blip r:embed="rId2" cstate="screen">
            <a:lum bright="-12000" contrast="24000"/>
          </a:blip>
          <a:srcRect/>
          <a:stretch>
            <a:fillRect/>
          </a:stretch>
        </p:blipFill>
        <p:spPr bwMode="auto">
          <a:xfrm>
            <a:off x="7929586" y="5857892"/>
            <a:ext cx="785818" cy="78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1428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32CE3-E83A-442E-9E63-AA36C29AFF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Актуальность проекта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38" cy="4525963"/>
          </a:xfrm>
        </p:spPr>
        <p:txBody>
          <a:bodyPr rtlCol="0">
            <a:normAutofit fontScale="85000" lnSpcReduction="20000"/>
          </a:bodyPr>
          <a:lstStyle/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Создание оптимальных условий для деятельности </a:t>
            </a:r>
          </a:p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400 Управляющих советов </a:t>
            </a:r>
          </a:p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и специальной подготовки более </a:t>
            </a:r>
          </a:p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5000 школьных управляющих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4" descr="P5064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571625"/>
            <a:ext cx="28797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929063"/>
            <a:ext cx="2879725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Присоединяйтесь!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0" y="500063"/>
            <a:ext cx="4000500" cy="10001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</a:rPr>
              <a:t>Межрегиональный ресурсный центр Федеральной сети участников государственно-общественного управления образованием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log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6429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2008 РМС Центров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471835" y="4857761"/>
            <a:ext cx="2672165" cy="2000240"/>
          </a:xfrm>
          <a:prstGeom prst="snip1Rect">
            <a:avLst>
              <a:gd name="adj" fmla="val 41738"/>
            </a:avLst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Решаемые проблемы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Для подготовки школьных управляющих традиционные формы обучения становятся неэффективными.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Возникает острая потребность в специалистах, готовых организовать экономически эффективное и практико-ориентированное обучение с учетом особенностей расположения учреждений на основе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соорганизации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различных ресурсов системы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Цель проекта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600200"/>
            <a:ext cx="4614862" cy="45259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Создать систему научно-методического сопровождения развития органов ГОУ ОУ на базе Региональной сети Центров гражданского образования</a:t>
            </a:r>
            <a:endParaRPr lang="ru-RU" dirty="0"/>
          </a:p>
        </p:txBody>
      </p:sp>
      <p:pic>
        <p:nvPicPr>
          <p:cNvPr id="1025" name="Picture 1" descr="DSC_0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143375"/>
            <a:ext cx="3240088" cy="215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3240088" cy="215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Рисунок 10" descr="logo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15272" y="5429264"/>
            <a:ext cx="1146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Задачи проекта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сформировать организационно-методические и материально-технические ресурсы региональной образовательной системы и социальных партнеров для подготовки школьных управляющих;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разработать и внедрить адекватные и гибкие организационные формы подготовки школьных управляющих, способствующие развитию общественного участия в управлении образованием;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создать систему стимулирования, поддержки и продвижения гражданских инициатив образовательных учреждений и социальных партнеров через формы интеграции и взаимодействия в Сети, выстраиванию каналов коммуникаций на муниципальном, региональном, межрегиональном и федеральном уровнях.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Новизна проекта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75" cy="4525963"/>
          </a:xfrm>
        </p:spPr>
        <p:txBody>
          <a:bodyPr rtlCol="0">
            <a:normAutofit fontScale="70000" lnSpcReduction="20000"/>
          </a:bodyPr>
          <a:lstStyle/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Новизна проекта заключается в системном  использовании имеющихся сетевых ресурсов региональной системы образования с организацией дополнительной профессиональной подготовки и научно-методического сопровождения тренеров-преподавателей Сети, а также ориентация мероприятий на стимулирование практического воплощения полученных знаний  школьными управляющими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PC1694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2214554"/>
            <a:ext cx="246508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Содержание</a:t>
            </a:r>
            <a:endParaRPr lang="ru-RU" dirty="0">
              <a:ea typeface="+mj-ea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329613" cy="5214938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Выявление готовности и отбор муниципальных территорий для реализации сетевых программ.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Определение моделей обучения с учетом особенностей и потребностей муниципальной образовательной сети, потенциальных слушателей программ.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Организация повышения квалификации преподавателей и организаторов Региональной Сети Центров гражданского образования.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Разработка и реализация на базе Центров Сети обучающих модулей с методическими и организационными пособиями.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Создание системы консультационного и тьюторского сопровождения деятельности Управляющих советов.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Проведение мероприятий на муниципальном и региональном уровнях, стимулирующих развитие Управляющих советов.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Lucida Sans" pitchFamily="34" charset="0"/>
              <a:buAutoNum type="arabicPeriod"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Обеспечение организационного и научно-методического сопровождения и оценки результатов  образовательной деятельности Центров на школьном, муниципальном и региональном уровнях.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Проработанность</a:t>
            </a:r>
            <a:endParaRPr lang="ru-RU" dirty="0">
              <a:ea typeface="+mj-ea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Детальная разработка проекта специалистами ОГУ «РЦРО» и партнерами Региональной сети на подготовительном этапе и оперативная координация во время его реализации и рефлексии позволили полностью реализовать проект.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Возникшие трудности по причине изменения климатических условий в районах области решались оперативно.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Дополнением проекта стало создание методических интернет-ресурсов на сайтах школ.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Для реализации проекта привлечены прошедшие специальную подготовку (ПК) более 50 руководителей и специалистов региональной, муниципальных и школьных образовательных систем; использовалась учебная база Центров гражданского образования ОУ и социальных партнеров.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Основные результаты</a:t>
            </a:r>
            <a:endParaRPr lang="ru-RU" dirty="0"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972050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базе Сети реализованы сетевые программы для 724 школьных управляющих в 12-ти муниципальных образованиях области.</a:t>
            </a:r>
          </a:p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Подготовлено более 30 консультантов и тьюторов.</a:t>
            </a:r>
          </a:p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Увеличилось внимание и роль родителей (рост на 20-50%) в вопросах управления ОУ и организации конструктивного взаимодействия для достижения нового качества образования.</a:t>
            </a:r>
          </a:p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2-3 раза увеличилось участие представителей общественности в образовательных и социальных проектах школы и района.</a:t>
            </a:r>
          </a:p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продуктивного диалога между образовательным сообществом и представителями социума введено проведение 1-2 раза в год конференций, общественных слушаний в школах и муниципалитетах.</a:t>
            </a:r>
          </a:p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7-и муниципалитетах Управляющими советами реализованы проекты социального партнерства. </a:t>
            </a:r>
          </a:p>
          <a:p>
            <a:pPr marL="514350" indent="-514350" fontAlgn="auto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получил поддержку руководителей образовательных учреждений и муниципальных органов управления образованием.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5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6">
  <a:themeElements>
    <a:clrScheme name="">
      <a:dk1>
        <a:srgbClr val="0F4B9F"/>
      </a:dk1>
      <a:lt1>
        <a:srgbClr val="FFFFFF"/>
      </a:lt1>
      <a:dk2>
        <a:srgbClr val="E04A18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0</TotalTime>
  <Words>1052</Words>
  <Application>Microsoft Office PowerPoint</Application>
  <PresentationFormat>Экран (4:3)</PresentationFormat>
  <Paragraphs>109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Times New Roman</vt:lpstr>
      <vt:lpstr>Arial</vt:lpstr>
      <vt:lpstr>Verdana</vt:lpstr>
      <vt:lpstr>Calibri</vt:lpstr>
      <vt:lpstr>Wingdings</vt:lpstr>
      <vt:lpstr>Lucida Sans</vt:lpstr>
      <vt:lpstr>10362651</vt:lpstr>
      <vt:lpstr>Тема5</vt:lpstr>
      <vt:lpstr>Тема6</vt:lpstr>
      <vt:lpstr>Специальное оформление</vt:lpstr>
      <vt:lpstr>Сетевая модель подготовки школьных управляющих  на базе Региональной сети  Центров гражданского образования  Томской области </vt:lpstr>
      <vt:lpstr>Актуальность проекта</vt:lpstr>
      <vt:lpstr>Решаемые проблемы</vt:lpstr>
      <vt:lpstr>Цель проекта</vt:lpstr>
      <vt:lpstr>Задачи проекта</vt:lpstr>
      <vt:lpstr>Новизна проекта</vt:lpstr>
      <vt:lpstr>Содержание</vt:lpstr>
      <vt:lpstr>Проработанность</vt:lpstr>
      <vt:lpstr>Основные результаты</vt:lpstr>
      <vt:lpstr>Трансляция</vt:lpstr>
      <vt:lpstr>Перспективность</vt:lpstr>
      <vt:lpstr>Слайд 12</vt:lpstr>
      <vt:lpstr>Межрегиональный ресурсный центр Федеральной сети участников государственно-общественного управления образованием</vt:lpstr>
      <vt:lpstr>Целью деятельности МРЦ является развитие государственно-общественного управления образованием в России и достижение тех результатов, эффектов и последствий, которые возникают в итоге полной и успешной реализации данного принципа государственной образовательной политики. </vt:lpstr>
      <vt:lpstr>Задачи МРЦ</vt:lpstr>
      <vt:lpstr>Сферы деятельности МРЦ</vt:lpstr>
      <vt:lpstr>Основы организации МРЦ</vt:lpstr>
      <vt:lpstr>План работы МРЦ</vt:lpstr>
      <vt:lpstr>Тьюторы ГОУО</vt:lpstr>
      <vt:lpstr>Присоединяйтесь!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2010-04-24T13:00:14Z</dcterms:created>
  <dcterms:modified xsi:type="dcterms:W3CDTF">2010-12-09T03:47:01Z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TC103626511049</vt:lpwstr>
  </property>
</Properties>
</file>