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8" r:id="rId9"/>
    <p:sldId id="265" r:id="rId10"/>
    <p:sldId id="266" r:id="rId11"/>
    <p:sldId id="284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80" r:id="rId21"/>
    <p:sldId id="277" r:id="rId22"/>
    <p:sldId id="278" r:id="rId23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1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3461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461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461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461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461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2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3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63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63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63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63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63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4CBFDB-DB72-45C6-976E-3CA7C132A0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E05FD0-0153-429F-A715-CD0837F448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4EE1A5-E401-4978-98A3-A55E108FAB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85A450-503D-4E65-95E9-E8406181B3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902D2A-9852-4C0E-A4F9-4E43FEE56DA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23D2E2-48BD-4D93-889B-99CCABDAFD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5544F6-DBD4-4662-9BCF-845B9CFCD39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2F78BB-76DF-4B19-964A-25C25CD067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22767F-5916-47A3-BB4D-A2D2C7937F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D808D9-E7B4-4CB7-BF3F-540173B514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A2D2A5-6CBE-4114-99E8-13F6815B6F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0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50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0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51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1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2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53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53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A8169A2-2C7A-4709-9556-65660CA4EF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53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453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453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53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НИИ КАРДИОЛОГИИ ТНЦ РАМН</a:t>
            </a:r>
            <a:br>
              <a:rPr lang="ru-RU" sz="2400" b="1"/>
            </a:br>
            <a:r>
              <a:rPr lang="ru-RU" sz="2400" b="1"/>
              <a:t>ДООПЦ «ЮНИОР»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ОБРАЗОВАТЕЛЬНО- ОЗДОРОВИТЕЛЬНЫЕ ТЕХНОЛОГИИ В ФИЗИЧЕСКОМ ВОСПИТАНИИ ШКОЛЬНИКОВ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/>
              <a:t>ПРОЕКТ «ПУТЬ К ЗДОРОВЬЮ»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i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ДЛЯ ПРЕПОДАВАТЕЛЕЙ</a:t>
            </a:r>
            <a:r>
              <a:rPr lang="ru-RU" sz="2000" b="1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ФИЗИЧЕСКОЙ КУЛЬТУРЫ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ПРОКОПЕЦ ТАТЬЯНА ПЕТРОВНА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800"/>
              <a:t>ИНСТРУКТОР-МЕТОДИСТ ЛФК. ПСИХОЛОГ</a:t>
            </a:r>
          </a:p>
        </p:txBody>
      </p:sp>
      <p:pic>
        <p:nvPicPr>
          <p:cNvPr id="3076" name="Picture 4" descr="뿷퇶b툮b"/>
          <p:cNvPicPr>
            <a:picLocks noChangeAspect="1" noChangeArrowheads="1"/>
          </p:cNvPicPr>
          <p:nvPr/>
        </p:nvPicPr>
        <p:blipFill>
          <a:blip r:embed="rId2" cstate="email">
            <a:lum bright="12000"/>
          </a:blip>
          <a:srcRect/>
          <a:stretch>
            <a:fillRect/>
          </a:stretch>
        </p:blipFill>
        <p:spPr bwMode="auto">
          <a:xfrm>
            <a:off x="7773988" y="0"/>
            <a:ext cx="137001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88"/>
            <a:ext cx="8078788" cy="658812"/>
          </a:xfrm>
        </p:spPr>
        <p:txBody>
          <a:bodyPr/>
          <a:lstStyle/>
          <a:p>
            <a:r>
              <a:rPr lang="ru-RU" sz="3200" b="1"/>
              <a:t>Характеристика программы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92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Образовательно-оздоровительная программа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представлена комплексом технологий интегративной направленности, включающих различные средства оздоровительной физической культуры, методов психологической коррекции и информационно-теоретических основ здорового образа жизни, использование которых рассчитано на учебный год (9 месяцев)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Программа направлена на профилактику различных  заболеваний и укрепление здоровья детей, где важным моментом стоит </a:t>
            </a:r>
            <a:r>
              <a:rPr lang="ru-RU" sz="2000" b="1"/>
              <a:t>просвещение: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/>
              <a:t>воспитание ответственности за свое здоровье,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/>
              <a:t>формирование здорового образа жизни.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4550"/>
          </a:xfrm>
        </p:spPr>
        <p:txBody>
          <a:bodyPr/>
          <a:lstStyle/>
          <a:p>
            <a:r>
              <a:rPr lang="ru-RU" sz="2400" b="1"/>
              <a:t>Информационно-образовательные</a:t>
            </a:r>
            <a:br>
              <a:rPr lang="ru-RU" sz="2400" b="1"/>
            </a:br>
            <a:r>
              <a:rPr lang="ru-RU" sz="2400" b="1"/>
              <a:t>технологии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Воспроизведение научной картины мира в логике возникновения и развития общественно-исторического и социально-культурного опыта человечества (лекции, беседы, дискуссии, обсуждения, просмотр слайдов, фильмов, репродукций и т.д.)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Формирование представлений об уникальной природе человека;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Очищение организма – первая ступень к здоровью;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 Питание. Мы состоим из того, что едим;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 Выбор оптимальных физических нагрузок;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Отдых, общение, развлечения (театр, кино, выставки художественных произведений);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 Наше окружение (семья, работа, друзья) – наше «зеркало»;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 Здоровый образ мыслей. Положительные эмоции. Психологические тренинги;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Экзистенциальные вопросы (счастье, любовь, дети);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Творческие способности, хобби;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 Самоактуализация личности (самопознание, саморазвитие, самосовершенствование)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Picture 2" descr="DSC046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275" y="30163"/>
            <a:ext cx="4454525" cy="3341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5875" name="Picture 3" descr="DSC046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0163"/>
            <a:ext cx="4456113" cy="3341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5876" name="Picture 4" descr="DSC046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3486150"/>
            <a:ext cx="4443413" cy="333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5877" name="Picture 5" descr="DSC0469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513" y="3486150"/>
            <a:ext cx="4459287" cy="3344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488950"/>
            <a:ext cx="7956550" cy="347663"/>
          </a:xfrm>
        </p:spPr>
        <p:txBody>
          <a:bodyPr/>
          <a:lstStyle/>
          <a:p>
            <a:r>
              <a:rPr lang="en-US" sz="2400" b="1"/>
              <a:t>I</a:t>
            </a:r>
            <a:r>
              <a:rPr lang="ru-RU" sz="2400" b="1"/>
              <a:t> Этап (профилактический)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91512" cy="5505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Задачи</a:t>
            </a:r>
            <a:r>
              <a:rPr lang="ru-RU" sz="1600"/>
              <a:t>: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Формировать потребности в санитарно-гигиенических навыках по уходу за своим здоровьем;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Научить контролировать состояние организма по данным показателям пульса;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Снимать мышечное и нервное напряжение.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Средства и методы воздействия:</a:t>
            </a: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Утренняя гигиеническая гимнастика;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Самомассаж;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Производственная гимнастика с акцентом на дыхательные упражнения;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Физкультминутки;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Гимнастика для глаз;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Аутогенная тренировка - мышечное расслабление с использованием тихой музыки звуков природы (пение птиц, журчание воды, шум дождя и т.д.).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Дополнительные процедуры: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Прогулки на свежем воздухе;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Прием травяных настоев;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Теплые ванны солевые или хвойные (10 раз через день);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Прослушивание спокойной музыки;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Воздушные, солнечные ванны.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64500" cy="692150"/>
          </a:xfrm>
          <a:solidFill>
            <a:schemeClr val="bg1"/>
          </a:solidFill>
        </p:spPr>
        <p:txBody>
          <a:bodyPr/>
          <a:lstStyle/>
          <a:p>
            <a:r>
              <a:rPr lang="ru-RU" sz="2400" b="1"/>
              <a:t>Профилактическая гимнастика и мышечное расслабление</a:t>
            </a:r>
          </a:p>
        </p:txBody>
      </p:sp>
      <p:pic>
        <p:nvPicPr>
          <p:cNvPr id="14339" name="Picture 3" descr="IMG_74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8400" y="3235325"/>
            <a:ext cx="5435600" cy="3622675"/>
          </a:xfrm>
          <a:prstGeom prst="rect">
            <a:avLst/>
          </a:prstGeom>
          <a:noFill/>
        </p:spPr>
      </p:pic>
      <p:pic>
        <p:nvPicPr>
          <p:cNvPr id="14340" name="Picture 4" descr="IMG_7417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692150"/>
            <a:ext cx="5329238" cy="355123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> </a:t>
            </a:r>
            <a:r>
              <a:rPr lang="en-US" sz="2400" b="1"/>
              <a:t>II</a:t>
            </a:r>
            <a:r>
              <a:rPr lang="ru-RU" sz="2400" b="1"/>
              <a:t> Этап (оздоровительно-восстановительный)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18487" cy="54324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Задачи:</a:t>
            </a: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Расширение двигательного режима с учетом основных и сопутствующих заболеваний.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Восстановление  функций опорно-двигательного аппарата, т.к. болезни позвоночника и суставов ведут к потере гибкости и силы отдельных групп мышц, ухудшению координации движений, снижению уровня выносливости, а следовательно, и трудоспособности.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Средства и методы:</a:t>
            </a: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Суставная гимнастика на эластичность и растяжку связочного аппарата (Йога, Ци-гунь, Каланетик, Пилатес, Бодифлек);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Общеразвивающие упражнения без предметов и с предметами (палками, мячами, обручами, фитнес-боллами и т.д.);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Упражнения в ходьбе, на координацию движений, внимание, вестибулярный аппарат;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Подвижные игры;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Кардиотренажеры (велоэргометр, степпер, тредмил) малой и средней интенсивности;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В психологической релаксации использовался </a:t>
            </a:r>
            <a:r>
              <a:rPr lang="ru-RU" sz="1400" b="1"/>
              <a:t>метод визуализации</a:t>
            </a:r>
            <a:r>
              <a:rPr lang="ru-RU" sz="1400"/>
              <a:t>, направленный на развитие образного мышления и создание положительных эмоций.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Дополнительные процедуры: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 Ванны травяные, скипидарные (10 раз, 2-3 в неделю);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Лечебный классический массаж;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Выезд на природу;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400"/>
              <a:t>Катание на лыжах, коньках, санях, велосипеде и пр.;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77800"/>
            <a:ext cx="8229600" cy="69850"/>
          </a:xfrm>
        </p:spPr>
        <p:txBody>
          <a:bodyPr/>
          <a:lstStyle/>
          <a:p>
            <a:endParaRPr lang="ru-RU" sz="4000"/>
          </a:p>
        </p:txBody>
      </p:sp>
      <p:pic>
        <p:nvPicPr>
          <p:cNvPr id="16387" name="Picture 3" descr="IMG_688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00" y="3090863"/>
            <a:ext cx="5651500" cy="3767137"/>
          </a:xfrm>
          <a:prstGeom prst="rect">
            <a:avLst/>
          </a:prstGeom>
          <a:noFill/>
        </p:spPr>
      </p:pic>
      <p:pic>
        <p:nvPicPr>
          <p:cNvPr id="16388" name="Picture 4" descr="IMG_7416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5867400" cy="3911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86688" cy="404813"/>
          </a:xfrm>
        </p:spPr>
        <p:txBody>
          <a:bodyPr/>
          <a:lstStyle/>
          <a:p>
            <a:r>
              <a:rPr lang="en-US" sz="2400" b="1"/>
              <a:t>III </a:t>
            </a:r>
            <a:r>
              <a:rPr lang="ru-RU" sz="2400" b="1"/>
              <a:t>Этап (общей физической подготовленности)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6250"/>
            <a:ext cx="8229600" cy="62293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Задачи: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Повысить двигательную активность;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Нормализовать психо-эмоциональное состояние;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Формировать здоровый образ жизни.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Средства и методы </a:t>
            </a:r>
            <a:r>
              <a:rPr lang="ru-RU" sz="1600"/>
              <a:t>отличались всесторонним характером воздействия: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Для развития гибкости и различных групп мышц   использовались спортивные предметы (гантели, палки, мячи, резиновые жгуты, экспандеры и т.д.),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Физические нагрузки в аэробном режиме направлены на тренировку сердечно-сосудистой и дыхательной систем (кардиотренажеры, бег трусцой);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На укрепление различных групп мышц брюшного пресса, спины, верхнего плечевого пояса, бедер и т.д. использовались тренажеры силовой направленности;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Спортивные и подвижные игры (бадминтон, настольный теннис,              волейбол и др.);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Психологическая коррекция направлена на осознание своих негативных мыслей и способов поведения, ведущих к различным заболеваниям с помощью когнитивно-поведенческих методик.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b="1"/>
              <a:t>Дополнительные мероприятия:</a:t>
            </a:r>
            <a:r>
              <a:rPr lang="ru-RU" sz="160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Контрастный душ;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Баня (сауна);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Тренировки в фитнес-центре;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Бассейн;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/>
              <a:t>Закаливающие процедуры.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G_74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6459537" cy="4305300"/>
          </a:xfrm>
          <a:prstGeom prst="rect">
            <a:avLst/>
          </a:prstGeom>
          <a:noFill/>
        </p:spPr>
      </p:pic>
      <p:pic>
        <p:nvPicPr>
          <p:cNvPr id="18437" name="Picture 5" descr="IMG_74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1196975"/>
            <a:ext cx="3633788" cy="5451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/>
          <a:lstStyle/>
          <a:p>
            <a:r>
              <a:rPr lang="ru-RU" sz="3600"/>
              <a:t>Опрос, анкетирование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91513" cy="53292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Выявлена большая заинтересованность преподавателей ФК в предложенном проекте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Продолжить углубленное изучение частных методик  по физическим и психологическим  образовательно-оздоровительным мероприятиям для участников проекта 2 года обучения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Проводить семинары,  практические занятия и мастер-классы самими участниками в различных учреждениях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Организовать курсы начального этапа обучения для новичков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Процесс организации и проведения занятий способствовал воспитанию ответственности за свое здоровье, формированию мотивации к ЗОЖ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Занятия послужили информацией в личных целях для улучшения физического здоровья и психо-эмоционального самочувствия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>
                <a:latin typeface="Times New Roman" pitchFamily="18" charset="0"/>
              </a:rPr>
              <a:t>Освоение предложенных методик было взято на вооружение для практического внедрения в педагогический процесс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txBody>
          <a:bodyPr/>
          <a:lstStyle/>
          <a:p>
            <a:r>
              <a:rPr lang="ru-RU" sz="3200" b="1"/>
              <a:t>ЗАДАЧА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29600" cy="47894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800" b="1"/>
              <a:t>Презентация физической реабилитации детей с ослабленным здоровьем как вида оздоровительной и адаптивной физической культуры,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выходящей сегодня в своей деятельности за рамки лечебного процесса и представляющая собой  образовательно-оздоровительную направленность, целью которой является восстановление здоровья детей и взрослых в результате перенесения острых или хронических заболеваний в процессе учебной и трудовой деятельности.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18487" cy="1152525"/>
          </a:xfrm>
        </p:spPr>
        <p:txBody>
          <a:bodyPr/>
          <a:lstStyle/>
          <a:p>
            <a:r>
              <a:rPr lang="ru-RU" sz="4000"/>
              <a:t>Отчет</a:t>
            </a:r>
            <a:br>
              <a:rPr lang="ru-RU" sz="4000"/>
            </a:br>
            <a:endParaRPr lang="ru-RU" sz="400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Написано 20 статей, по которым сделаны доклады на научно-практических конференциях;</a:t>
            </a:r>
          </a:p>
          <a:p>
            <a:pPr>
              <a:lnSpc>
                <a:spcPct val="80000"/>
              </a:lnSpc>
            </a:pPr>
            <a:r>
              <a:rPr lang="ru-RU" sz="2000"/>
              <a:t>15 лекционно-семинарских занятий;</a:t>
            </a:r>
          </a:p>
          <a:p>
            <a:pPr>
              <a:lnSpc>
                <a:spcPct val="80000"/>
              </a:lnSpc>
            </a:pPr>
            <a:r>
              <a:rPr lang="ru-RU" sz="2000"/>
              <a:t>12 мастер-классов по практическим занятиям авторской программы;</a:t>
            </a:r>
          </a:p>
          <a:p>
            <a:pPr>
              <a:lnSpc>
                <a:spcPct val="80000"/>
              </a:lnSpc>
            </a:pPr>
            <a:r>
              <a:rPr lang="ru-RU" sz="2000"/>
              <a:t>Напечатаны методички комплексов оздоровительно-восстановительной гимнастики: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-для позвоночника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-приемы общего самомассажа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-формулы аутогенной тренировки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-ЛФК для стимуляции умственной деятельности</a:t>
            </a:r>
          </a:p>
          <a:p>
            <a:pPr>
              <a:lnSpc>
                <a:spcPct val="80000"/>
              </a:lnSpc>
            </a:pPr>
            <a:r>
              <a:rPr lang="ru-RU" sz="2000"/>
              <a:t>Записаны видеодиски: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/>
              <a:t>гимнастика и самомассаж для позвоночника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/>
              <a:t>универсальный лечебно-оздоровительный комплекс упражнений.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beneath_the_maple_tree_by_jays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765175"/>
            <a:ext cx="7543800" cy="1295400"/>
          </a:xfrm>
        </p:spPr>
        <p:txBody>
          <a:bodyPr/>
          <a:lstStyle/>
          <a:p>
            <a:r>
              <a:rPr lang="ru-RU" sz="2800"/>
              <a:t>Будьте здоровы, красивы и счастливы </a:t>
            </a:r>
            <a:br>
              <a:rPr lang="ru-RU" sz="2800"/>
            </a:br>
            <a:r>
              <a:rPr lang="ru-RU" sz="2800"/>
              <a:t>в этом прекрасном гармоничном мире</a:t>
            </a:r>
            <a:r>
              <a:rPr lang="ru-RU" sz="2800" b="1"/>
              <a:t/>
            </a:r>
            <a:br>
              <a:rPr lang="ru-RU" sz="2800" b="1"/>
            </a:br>
            <a:endParaRPr lang="ru-RU" sz="2800" b="1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7200900" cy="1511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endParaRPr lang="ru-RU" b="1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924300" y="3860800"/>
            <a:ext cx="4968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Козьма Прутков: 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«Хочешь быть счастливым – будь им»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Мы добавляем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 «Хочешь быть здоровым – будь им»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10005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7513" y="3924300"/>
            <a:ext cx="6021387" cy="149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/>
              <a:t>СПАСИБО </a:t>
            </a:r>
          </a:p>
          <a:p>
            <a:pPr>
              <a:lnSpc>
                <a:spcPct val="80000"/>
              </a:lnSpc>
            </a:pPr>
            <a:r>
              <a:rPr lang="ru-RU" sz="4000" b="1"/>
              <a:t>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4550"/>
          </a:xfrm>
        </p:spPr>
        <p:txBody>
          <a:bodyPr/>
          <a:lstStyle/>
          <a:p>
            <a:r>
              <a:rPr lang="ru-RU" sz="3200" b="1"/>
              <a:t>ЗАДАЧА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   </a:t>
            </a:r>
            <a:r>
              <a:rPr lang="ru-RU" b="1"/>
              <a:t>Целенаправленное обращение к педагогам физической культуры,</a:t>
            </a:r>
            <a:r>
              <a:rPr lang="ru-RU" sz="2800" b="1"/>
              <a:t> </a:t>
            </a:r>
          </a:p>
          <a:p>
            <a:pPr algn="ctr">
              <a:buFont typeface="Wingdings" pitchFamily="2" charset="2"/>
              <a:buNone/>
            </a:pPr>
            <a:endParaRPr lang="ru-RU" sz="1000" b="1"/>
          </a:p>
          <a:p>
            <a:pPr>
              <a:buFont typeface="Wingdings" pitchFamily="2" charset="2"/>
              <a:buNone/>
            </a:pPr>
            <a:r>
              <a:rPr lang="ru-RU" sz="2800"/>
              <a:t>   как связующему звену между учителями, родителями и детьми, находящихся в более частом и тесном общении с детьми в неформальной обстановке и оказывающих влияние в поддержке психо-эмоционального состояния, объясняющих вредное значение факторов риска различных заболеваний, ведущих пропаганду здорового образа жизни.  </a:t>
            </a:r>
          </a:p>
          <a:p>
            <a:pPr>
              <a:buFont typeface="Wingdings" pitchFamily="2" charset="2"/>
              <a:buNone/>
            </a:pPr>
            <a:endParaRPr lang="ru-RU" sz="2800" b="1"/>
          </a:p>
          <a:p>
            <a:pPr>
              <a:buFont typeface="Wingdings" pitchFamily="2" charset="2"/>
              <a:buNone/>
            </a:pPr>
            <a:endParaRPr lang="ru-RU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/>
              <a:t>ЗАДАЧА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</a:t>
            </a:r>
            <a:endParaRPr lang="ru-RU" sz="28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11188" y="1052513"/>
            <a:ext cx="79216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Создать с педагогами физической культуры профессиональный подход в выборе средств и методов  в поэтапном восстановлении и укреплении здоровья детей в общеобразовательных учреждениях:</a:t>
            </a:r>
          </a:p>
          <a:p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 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этап Санитарно-гигиенические средства профилактики различных заболеваний;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II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этап Оздоровительно-восстановительные средства и методы воздействия;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этап Общей физической подготовленности.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2187"/>
          </a:xfrm>
        </p:spPr>
        <p:txBody>
          <a:bodyPr/>
          <a:lstStyle/>
          <a:p>
            <a:r>
              <a:rPr lang="ru-RU" sz="3200" b="1"/>
              <a:t>ЗАДАЧА 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   Получение информации персоналом для личного использования ее в целях здоровья, красоты и долголетия, </a:t>
            </a:r>
          </a:p>
          <a:p>
            <a:pPr>
              <a:buFont typeface="Wingdings" pitchFamily="2" charset="2"/>
              <a:buNone/>
            </a:pPr>
            <a:endParaRPr lang="ru-RU" sz="1000" b="1"/>
          </a:p>
          <a:p>
            <a:pPr>
              <a:buFont typeface="Wingdings" pitchFamily="2" charset="2"/>
              <a:buNone/>
            </a:pPr>
            <a:r>
              <a:rPr lang="ru-RU" sz="2800"/>
              <a:t>   т.к. внешний вид преподавателей служит одновременно рекламой для учреждения и наглядным примером для детей.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65187"/>
          </a:xfrm>
        </p:spPr>
        <p:txBody>
          <a:bodyPr/>
          <a:lstStyle/>
          <a:p>
            <a:r>
              <a:rPr lang="ru-RU" sz="3200" b="1"/>
              <a:t>Актуальность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Российская Федерация по уровню смертности занимает одно из первых мест в мире и демонстрирует увеличение этого показателя в динамике, начиная с середины 60-х годов прошлого столетия. 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С 2007 г. в России только от ССЗ умирает 1300 000 человек в год. Масштабы этой катастрофы можно сравнить с тем, что с карты нашей страны ежегодно будет исчезать такой большой город, как Ростов-на-Дону, или весь Хабаровский край. Около 30% из числа умерших– это люди трудоспособного возраста.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832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Самой ранимой и уязвимой частью населения являются дети</a:t>
            </a:r>
          </a:p>
          <a:p>
            <a:pPr>
              <a:lnSpc>
                <a:spcPct val="80000"/>
              </a:lnSpc>
            </a:pPr>
            <a:r>
              <a:rPr lang="ru-RU" sz="2400"/>
              <a:t>Социологические исследования констатируют факт, что среди детей младшего школьного возраста 20% имеют отклонения в состоянии здоровья,  а у выпускников школ этот показатель равен 80%. Основными факторами риска развития различных заболеваний  являются: низкая физическая активность – 74,6%,  курение – 12,6%, избыточная масса тела – 6,1% и отягощенная наследственность.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 Это говорит о том, что дети и подростки, не занимающиеся  в спортивных секциях, учреждениях дополнительного образования и относящиеся к специальным медицинским группам, не получают должной физической тренировки, эмоционально-психологической поддержки и духовно-нравственного воспитания.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078788" cy="635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В современном мире люди не успевают адаптироваться к повышенному жизненному ритму и быстро меняющимися условиям цивилизации.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В результате хронического переутомления на фоне психо-эмоциональной неустойчивости и низкой двигательной активности у них накапливается раздражительность, усталость, неудовлетворенность, которые представляют серьезную проблему для здоровья.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Сегодня в нашей стране оздоровление нации возводится в ранг приоритетной государственной политики. Здоровье является бесценным капиталом, определяющим  будущее России, формирование которого должно обеспечиваться эффективной социальной профилактикой.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400" b="1"/>
              <a:t>ПРОСВЕЩЕНИЕ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324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Мировой опыт</a:t>
            </a:r>
            <a:r>
              <a:rPr lang="ru-RU" sz="2400" b="1"/>
              <a:t> </a:t>
            </a:r>
            <a:r>
              <a:rPr lang="ru-RU" sz="2400"/>
              <a:t>свидетельствует о том, что в проведении широких профилактических мероприятий наряду с реализацией медицинских программ, направленных на лечение больных людей, особое значение приобретает просвещение, информация по созданию социально и личностно-ориентированной среды, способствующей формированию у людей позитивного отношения к своему здоровью, исключению факторов риска, осознанному развитию своих адаптивных возможностей и индивидуальных способностей за счет самостоятельного и систематического использования различных оздоровительных средств физической культуры, оптимизации психологических процессов, рационального питания и рекреационных методов досуга и отдыха.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526</TotalTime>
  <Words>1348</Words>
  <Application>Microsoft Office PowerPoint</Application>
  <PresentationFormat>Экран (4:3)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Verdana</vt:lpstr>
      <vt:lpstr>Точки</vt:lpstr>
      <vt:lpstr>НИИ КАРДИОЛОГИИ ТНЦ РАМН ДООПЦ «ЮНИОР»</vt:lpstr>
      <vt:lpstr>ЗАДАЧА 1</vt:lpstr>
      <vt:lpstr>ЗАДАЧА 2</vt:lpstr>
      <vt:lpstr>ЗАДАЧА 3</vt:lpstr>
      <vt:lpstr>ЗАДАЧА 4</vt:lpstr>
      <vt:lpstr>Актуальность</vt:lpstr>
      <vt:lpstr>Слайд 7</vt:lpstr>
      <vt:lpstr>Слайд 8</vt:lpstr>
      <vt:lpstr>ПРОСВЕЩЕНИЕ</vt:lpstr>
      <vt:lpstr>Характеристика программы</vt:lpstr>
      <vt:lpstr>Информационно-образовательные технологии</vt:lpstr>
      <vt:lpstr>Слайд 12</vt:lpstr>
      <vt:lpstr>I Этап (профилактический)</vt:lpstr>
      <vt:lpstr>Профилактическая гимнастика и мышечное расслабление</vt:lpstr>
      <vt:lpstr>  II Этап (оздоровительно-восстановительный)</vt:lpstr>
      <vt:lpstr>Слайд 16</vt:lpstr>
      <vt:lpstr>III Этап (общей физической подготовленности)</vt:lpstr>
      <vt:lpstr>Слайд 18</vt:lpstr>
      <vt:lpstr>Опрос, анкетирование</vt:lpstr>
      <vt:lpstr>Отчет </vt:lpstr>
      <vt:lpstr>Будьте здоровы, красивы и счастливы  в этом прекрасном гармоничном мире </vt:lpstr>
      <vt:lpstr>Слайд 22</vt:lpstr>
    </vt:vector>
  </TitlesOfParts>
  <Company>NhT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Alexandr</cp:lastModifiedBy>
  <cp:revision>75</cp:revision>
  <dcterms:created xsi:type="dcterms:W3CDTF">2009-11-09T16:36:04Z</dcterms:created>
  <dcterms:modified xsi:type="dcterms:W3CDTF">2010-12-09T05:02:54Z</dcterms:modified>
</cp:coreProperties>
</file>