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2" r:id="rId34"/>
    <p:sldId id="303" r:id="rId35"/>
    <p:sldId id="304" r:id="rId36"/>
    <p:sldId id="305" r:id="rId37"/>
    <p:sldId id="300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1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FE8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3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2;&#1045;&#1053;&#1058;&#1056;\&#1052;&#1077;&#1088;&#1086;&#1087;&#1088;&#1080;&#1103;&#1090;&#1080;&#1103;\&#1050;&#1086;&#1085;&#1092;&#1077;&#1088;&#1077;&#1085;&#1094;&#1080;&#1103;_&#1052;&#1086;&#1089;&#1082;&#1074;&#1072;_28.09.2010\&#1044;&#1080;&#1072;&#1075;&#1088;&#1072;&#1084;&#1084;&#1099;%20&#1082;%20&#1076;&#1086;&#1082;&#1083;&#1072;&#1076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2;&#1045;&#1053;&#1058;&#1056;\&#1052;&#1077;&#1088;&#1086;&#1087;&#1088;&#1080;&#1103;&#1090;&#1080;&#1103;\&#1050;&#1086;&#1085;&#1092;&#1077;&#1088;&#1077;&#1085;&#1094;&#1080;&#1103;_&#1052;&#1086;&#1089;&#1082;&#1074;&#1072;_28.09.2010\&#1044;&#1080;&#1072;&#1075;&#1088;&#1072;&#1084;&#1084;&#1099;%20&#1082;%20&#1076;&#1086;&#1082;&#1083;&#1072;&#1076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2;&#1045;&#1053;&#1058;&#1056;\&#1052;&#1077;&#1088;&#1086;&#1087;&#1088;&#1080;&#1103;&#1090;&#1080;&#1103;\&#1050;&#1086;&#1085;&#1092;&#1077;&#1088;&#1077;&#1085;&#1094;&#1080;&#1103;_&#1052;&#1086;&#1089;&#1082;&#1074;&#1072;_28.09.2010\&#1044;&#1080;&#1072;&#1075;&#1088;&#1072;&#1084;&#1084;&#1099;%20&#1082;%20&#1076;&#1086;&#1082;&#1083;&#1072;&#1076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2;&#1045;&#1053;&#1058;&#1056;\&#1052;&#1077;&#1088;&#1086;&#1087;&#1088;&#1080;&#1103;&#1090;&#1080;&#1103;\&#1050;&#1086;&#1085;&#1092;&#1077;&#1088;&#1077;&#1085;&#1094;&#1080;&#1103;_&#1052;&#1086;&#1089;&#1082;&#1074;&#1072;_28.09.2010\&#1044;&#1080;&#1072;&#1075;&#1088;&#1072;&#1084;&#1084;&#1099;%20&#1082;%20&#1076;&#1086;&#1082;&#1083;&#1072;&#1076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62;&#1045;&#1053;&#1058;&#1056;\&#1052;&#1077;&#1088;&#1086;&#1087;&#1088;&#1080;&#1103;&#1090;&#1080;&#1103;\&#1050;&#1088;&#1091;&#1075;&#1083;&#1099;&#1081;%20&#1089;&#1090;&#1086;&#1083;_&#1072;&#1074;&#1075;&#1091;&#1089;&#1090;%202010\&#1056;&#1072;&#1073;&#1086;&#1095;&#1080;&#1077;%20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860564889281941"/>
          <c:y val="2.1468846737165811E-2"/>
          <c:w val="0.85336701896220157"/>
          <c:h val="0.846672345376352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Лист1!$A$5</c:f>
              <c:strCache>
                <c:ptCount val="1"/>
                <c:pt idx="0">
                  <c:v>Количество учащихся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4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cat>
            <c:strRef>
              <c:f>Лист1!$C$1</c:f>
              <c:strCache>
                <c:ptCount val="1"/>
                <c:pt idx="0">
                  <c:v>Новосибирск</c:v>
                </c:pt>
              </c:strCache>
            </c:strRef>
          </c:cat>
          <c:val>
            <c:numRef>
              <c:f>Лист1!$C$5:$D$5</c:f>
              <c:numCache>
                <c:formatCode>General</c:formatCode>
                <c:ptCount val="2"/>
                <c:pt idx="0">
                  <c:v>120544</c:v>
                </c:pt>
                <c:pt idx="1">
                  <c:v>131961</c:v>
                </c:pt>
              </c:numCache>
            </c:numRef>
          </c:val>
        </c:ser>
        <c:axId val="13139968"/>
        <c:axId val="13141504"/>
      </c:barChart>
      <c:catAx>
        <c:axId val="13139968"/>
        <c:scaling>
          <c:orientation val="minMax"/>
        </c:scaling>
        <c:delete val="1"/>
        <c:axPos val="b"/>
        <c:tickLblPos val="none"/>
        <c:crossAx val="13141504"/>
        <c:crosses val="autoZero"/>
        <c:auto val="1"/>
        <c:lblAlgn val="ctr"/>
        <c:lblOffset val="100"/>
      </c:catAx>
      <c:valAx>
        <c:axId val="13141504"/>
        <c:scaling>
          <c:orientation val="minMax"/>
          <c:max val="15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139968"/>
        <c:crosses val="autoZero"/>
        <c:crossBetween val="between"/>
        <c:majorUnit val="50000"/>
        <c:minorUnit val="50000"/>
        <c:dispUnits>
          <c:builtInUnit val="thousands"/>
          <c:dispUnitsLbl/>
        </c:dispUnits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82133822447532"/>
          <c:y val="1.9630062652477343E-2"/>
          <c:w val="0.85336701896220157"/>
          <c:h val="0.846672345376352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образовательных учреждений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</c:spPr>
          <c:cat>
            <c:strRef>
              <c:f>Лист1!$C$1</c:f>
              <c:strCache>
                <c:ptCount val="1"/>
                <c:pt idx="0">
                  <c:v>Новосибирск</c:v>
                </c:pt>
              </c:strCache>
            </c:strRef>
          </c:cat>
          <c:val>
            <c:numRef>
              <c:f>Лист1!$C$2:$D$2</c:f>
              <c:numCache>
                <c:formatCode>General</c:formatCode>
                <c:ptCount val="2"/>
                <c:pt idx="0">
                  <c:v>209</c:v>
                </c:pt>
                <c:pt idx="1">
                  <c:v>833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Количество статусных ОУ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</c:spPr>
          <c:cat>
            <c:strRef>
              <c:f>Лист1!$C$1</c:f>
              <c:strCache>
                <c:ptCount val="1"/>
                <c:pt idx="0">
                  <c:v>Новосибирск</c:v>
                </c:pt>
              </c:strCache>
            </c:strRef>
          </c:cat>
          <c:val>
            <c:numRef>
              <c:f>Лист1!$C$3:$D$3</c:f>
              <c:numCache>
                <c:formatCode>General</c:formatCode>
                <c:ptCount val="2"/>
                <c:pt idx="0">
                  <c:v>47</c:v>
                </c:pt>
                <c:pt idx="1">
                  <c:v>12</c:v>
                </c:pt>
              </c:numCache>
            </c:numRef>
          </c:val>
        </c:ser>
        <c:axId val="42752256"/>
        <c:axId val="42758144"/>
      </c:barChart>
      <c:catAx>
        <c:axId val="42752256"/>
        <c:scaling>
          <c:orientation val="minMax"/>
        </c:scaling>
        <c:delete val="1"/>
        <c:axPos val="b"/>
        <c:tickLblPos val="none"/>
        <c:crossAx val="42758144"/>
        <c:crosses val="autoZero"/>
        <c:auto val="1"/>
        <c:lblAlgn val="ctr"/>
        <c:lblOffset val="100"/>
      </c:catAx>
      <c:valAx>
        <c:axId val="42758144"/>
        <c:scaling>
          <c:orientation val="minMax"/>
          <c:max val="9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2752256"/>
        <c:crosses val="autoZero"/>
        <c:crossBetween val="between"/>
        <c:majorUnit val="100"/>
        <c:minorUnit val="50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860564889281941"/>
          <c:y val="2.14688467371658E-2"/>
          <c:w val="0.85336701896220157"/>
          <c:h val="0.846672345376352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Лист1!$A$5</c:f>
              <c:strCache>
                <c:ptCount val="1"/>
                <c:pt idx="0">
                  <c:v>Количество учащихся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</c:spPr>
          <c:cat>
            <c:strRef>
              <c:f>Лист1!$C$1</c:f>
              <c:strCache>
                <c:ptCount val="1"/>
                <c:pt idx="0">
                  <c:v>Новосибирск</c:v>
                </c:pt>
              </c:strCache>
            </c:strRef>
          </c:cat>
          <c:val>
            <c:numRef>
              <c:f>Лист1!$C$5:$D$5</c:f>
              <c:numCache>
                <c:formatCode>General</c:formatCode>
                <c:ptCount val="2"/>
                <c:pt idx="0">
                  <c:v>120544</c:v>
                </c:pt>
                <c:pt idx="1">
                  <c:v>131961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Количество учащихся статусных школ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cat>
            <c:strRef>
              <c:f>Лист1!$C$1</c:f>
              <c:strCache>
                <c:ptCount val="1"/>
                <c:pt idx="0">
                  <c:v>Новосибирск</c:v>
                </c:pt>
              </c:strCache>
            </c:strRef>
          </c:cat>
          <c:val>
            <c:numRef>
              <c:f>Лист1!$C$4:$D$4</c:f>
              <c:numCache>
                <c:formatCode>General</c:formatCode>
                <c:ptCount val="2"/>
                <c:pt idx="0">
                  <c:v>36784</c:v>
                </c:pt>
                <c:pt idx="1">
                  <c:v>6477</c:v>
                </c:pt>
              </c:numCache>
            </c:numRef>
          </c:val>
        </c:ser>
        <c:axId val="42893696"/>
        <c:axId val="42895232"/>
      </c:barChart>
      <c:catAx>
        <c:axId val="42893696"/>
        <c:scaling>
          <c:orientation val="minMax"/>
        </c:scaling>
        <c:delete val="1"/>
        <c:axPos val="b"/>
        <c:tickLblPos val="none"/>
        <c:crossAx val="42895232"/>
        <c:crosses val="autoZero"/>
        <c:auto val="1"/>
        <c:lblAlgn val="ctr"/>
        <c:lblOffset val="100"/>
      </c:catAx>
      <c:valAx>
        <c:axId val="42895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289369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288955691182097"/>
          <c:y val="6.4720801116547877E-2"/>
          <c:w val="0.86859205418218277"/>
          <c:h val="0.79256000503015556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2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2">
                      <a:tint val="86000"/>
                      <a:satMod val="115000"/>
                    </a:schemeClr>
                  </a:gs>
                  <a:gs pos="100000">
                    <a:schemeClr val="accent2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2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4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cat>
            <c:strRef>
              <c:f>'по олимпиадам'!$B$27:$C$27</c:f>
              <c:strCache>
                <c:ptCount val="2"/>
                <c:pt idx="0">
                  <c:v>Новосибирск</c:v>
                </c:pt>
                <c:pt idx="1">
                  <c:v>НСО</c:v>
                </c:pt>
              </c:strCache>
            </c:strRef>
          </c:cat>
          <c:val>
            <c:numRef>
              <c:f>'по олимпиадам'!$B$48:$C$48</c:f>
              <c:numCache>
                <c:formatCode>General</c:formatCode>
                <c:ptCount val="2"/>
                <c:pt idx="0">
                  <c:v>715</c:v>
                </c:pt>
                <c:pt idx="1">
                  <c:v>423</c:v>
                </c:pt>
              </c:numCache>
            </c:numRef>
          </c:val>
        </c:ser>
        <c:axId val="43113088"/>
        <c:axId val="43155840"/>
      </c:barChart>
      <c:catAx>
        <c:axId val="43113088"/>
        <c:scaling>
          <c:orientation val="minMax"/>
        </c:scaling>
        <c:delete val="1"/>
        <c:axPos val="b"/>
        <c:tickLblPos val="none"/>
        <c:crossAx val="43155840"/>
        <c:crosses val="autoZero"/>
        <c:auto val="1"/>
        <c:lblAlgn val="ctr"/>
        <c:lblOffset val="100"/>
      </c:catAx>
      <c:valAx>
        <c:axId val="43155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3113088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4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cat>
            <c:strRef>
              <c:f>'по олимпиадам'!$B$51:$C$51</c:f>
              <c:strCache>
                <c:ptCount val="2"/>
                <c:pt idx="0">
                  <c:v>Новосибирск</c:v>
                </c:pt>
                <c:pt idx="1">
                  <c:v>НСО</c:v>
                </c:pt>
              </c:strCache>
            </c:strRef>
          </c:cat>
          <c:val>
            <c:numRef>
              <c:f>'по олимпиадам'!$B$52:$C$52</c:f>
              <c:numCache>
                <c:formatCode>General</c:formatCode>
                <c:ptCount val="2"/>
                <c:pt idx="0">
                  <c:v>73</c:v>
                </c:pt>
                <c:pt idx="1">
                  <c:v>10</c:v>
                </c:pt>
              </c:numCache>
            </c:numRef>
          </c:val>
        </c:ser>
        <c:axId val="43184128"/>
        <c:axId val="43185664"/>
      </c:barChart>
      <c:catAx>
        <c:axId val="43184128"/>
        <c:scaling>
          <c:orientation val="minMax"/>
        </c:scaling>
        <c:delete val="1"/>
        <c:axPos val="b"/>
        <c:tickLblPos val="none"/>
        <c:crossAx val="43185664"/>
        <c:crosses val="autoZero"/>
        <c:auto val="1"/>
        <c:lblAlgn val="ctr"/>
        <c:lblOffset val="100"/>
      </c:catAx>
      <c:valAx>
        <c:axId val="43185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318412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'по олимпиадам'!$B$27</c:f>
              <c:strCache>
                <c:ptCount val="1"/>
                <c:pt idx="0">
                  <c:v>Новосибирск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</c:spPr>
          <c:cat>
            <c:strRef>
              <c:f>'по олимпиадам'!$A$28:$A$47</c:f>
              <c:strCache>
                <c:ptCount val="20"/>
                <c:pt idx="0">
                  <c:v>математика</c:v>
                </c:pt>
                <c:pt idx="1">
                  <c:v>информатика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экономика</c:v>
                </c:pt>
                <c:pt idx="6">
                  <c:v>география</c:v>
                </c:pt>
                <c:pt idx="7">
                  <c:v>лит-ра</c:v>
                </c:pt>
                <c:pt idx="8">
                  <c:v>русск.яз</c:v>
                </c:pt>
                <c:pt idx="9">
                  <c:v>история</c:v>
                </c:pt>
                <c:pt idx="10">
                  <c:v>обществознание</c:v>
                </c:pt>
                <c:pt idx="11">
                  <c:v>право</c:v>
                </c:pt>
                <c:pt idx="12">
                  <c:v>анг.язык</c:v>
                </c:pt>
                <c:pt idx="13">
                  <c:v>нем.язык</c:v>
                </c:pt>
                <c:pt idx="14">
                  <c:v>фр.язык</c:v>
                </c:pt>
                <c:pt idx="15">
                  <c:v>экология</c:v>
                </c:pt>
                <c:pt idx="16">
                  <c:v>астрономия</c:v>
                </c:pt>
                <c:pt idx="17">
                  <c:v>ОБЖ</c:v>
                </c:pt>
                <c:pt idx="18">
                  <c:v>технология</c:v>
                </c:pt>
                <c:pt idx="19">
                  <c:v>физ-ра</c:v>
                </c:pt>
              </c:strCache>
            </c:strRef>
          </c:cat>
          <c:val>
            <c:numRef>
              <c:f>'по олимпиадам'!$B$28:$B$47</c:f>
              <c:numCache>
                <c:formatCode>General</c:formatCode>
                <c:ptCount val="20"/>
                <c:pt idx="0">
                  <c:v>64</c:v>
                </c:pt>
                <c:pt idx="1">
                  <c:v>52</c:v>
                </c:pt>
                <c:pt idx="2">
                  <c:v>48</c:v>
                </c:pt>
                <c:pt idx="3">
                  <c:v>74</c:v>
                </c:pt>
                <c:pt idx="4">
                  <c:v>46</c:v>
                </c:pt>
                <c:pt idx="5">
                  <c:v>16</c:v>
                </c:pt>
                <c:pt idx="6">
                  <c:v>37</c:v>
                </c:pt>
                <c:pt idx="7">
                  <c:v>39</c:v>
                </c:pt>
                <c:pt idx="8">
                  <c:v>65</c:v>
                </c:pt>
                <c:pt idx="9">
                  <c:v>34</c:v>
                </c:pt>
                <c:pt idx="10">
                  <c:v>41</c:v>
                </c:pt>
                <c:pt idx="11">
                  <c:v>26</c:v>
                </c:pt>
                <c:pt idx="12">
                  <c:v>40</c:v>
                </c:pt>
                <c:pt idx="13">
                  <c:v>24</c:v>
                </c:pt>
                <c:pt idx="14">
                  <c:v>30</c:v>
                </c:pt>
                <c:pt idx="15">
                  <c:v>9</c:v>
                </c:pt>
                <c:pt idx="16">
                  <c:v>4</c:v>
                </c:pt>
                <c:pt idx="17">
                  <c:v>8</c:v>
                </c:pt>
                <c:pt idx="18">
                  <c:v>13</c:v>
                </c:pt>
                <c:pt idx="19">
                  <c:v>45</c:v>
                </c:pt>
              </c:numCache>
            </c:numRef>
          </c:val>
        </c:ser>
        <c:ser>
          <c:idx val="1"/>
          <c:order val="1"/>
          <c:tx>
            <c:strRef>
              <c:f>'по олимпиадам'!$C$27</c:f>
              <c:strCache>
                <c:ptCount val="1"/>
                <c:pt idx="0">
                  <c:v>НСО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</c:spPr>
          <c:cat>
            <c:strRef>
              <c:f>'по олимпиадам'!$A$28:$A$47</c:f>
              <c:strCache>
                <c:ptCount val="20"/>
                <c:pt idx="0">
                  <c:v>математика</c:v>
                </c:pt>
                <c:pt idx="1">
                  <c:v>информатика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экономика</c:v>
                </c:pt>
                <c:pt idx="6">
                  <c:v>география</c:v>
                </c:pt>
                <c:pt idx="7">
                  <c:v>лит-ра</c:v>
                </c:pt>
                <c:pt idx="8">
                  <c:v>русск.яз</c:v>
                </c:pt>
                <c:pt idx="9">
                  <c:v>история</c:v>
                </c:pt>
                <c:pt idx="10">
                  <c:v>обществознание</c:v>
                </c:pt>
                <c:pt idx="11">
                  <c:v>право</c:v>
                </c:pt>
                <c:pt idx="12">
                  <c:v>анг.язык</c:v>
                </c:pt>
                <c:pt idx="13">
                  <c:v>нем.язык</c:v>
                </c:pt>
                <c:pt idx="14">
                  <c:v>фр.язык</c:v>
                </c:pt>
                <c:pt idx="15">
                  <c:v>экология</c:v>
                </c:pt>
                <c:pt idx="16">
                  <c:v>астрономия</c:v>
                </c:pt>
                <c:pt idx="17">
                  <c:v>ОБЖ</c:v>
                </c:pt>
                <c:pt idx="18">
                  <c:v>технология</c:v>
                </c:pt>
                <c:pt idx="19">
                  <c:v>физ-ра</c:v>
                </c:pt>
              </c:strCache>
            </c:strRef>
          </c:cat>
          <c:val>
            <c:numRef>
              <c:f>'по олимпиадам'!$C$28:$C$47</c:f>
              <c:numCache>
                <c:formatCode>General</c:formatCode>
                <c:ptCount val="20"/>
                <c:pt idx="0">
                  <c:v>9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13</c:v>
                </c:pt>
                <c:pt idx="5">
                  <c:v>6</c:v>
                </c:pt>
                <c:pt idx="6">
                  <c:v>10</c:v>
                </c:pt>
                <c:pt idx="7">
                  <c:v>21</c:v>
                </c:pt>
                <c:pt idx="8">
                  <c:v>15</c:v>
                </c:pt>
                <c:pt idx="9">
                  <c:v>46</c:v>
                </c:pt>
                <c:pt idx="10">
                  <c:v>30</c:v>
                </c:pt>
                <c:pt idx="11">
                  <c:v>52</c:v>
                </c:pt>
                <c:pt idx="12">
                  <c:v>10</c:v>
                </c:pt>
                <c:pt idx="13">
                  <c:v>15</c:v>
                </c:pt>
                <c:pt idx="14">
                  <c:v>6</c:v>
                </c:pt>
                <c:pt idx="15">
                  <c:v>20</c:v>
                </c:pt>
                <c:pt idx="16">
                  <c:v>1</c:v>
                </c:pt>
                <c:pt idx="17">
                  <c:v>34</c:v>
                </c:pt>
                <c:pt idx="18">
                  <c:v>62</c:v>
                </c:pt>
                <c:pt idx="19">
                  <c:v>44</c:v>
                </c:pt>
              </c:numCache>
            </c:numRef>
          </c:val>
        </c:ser>
        <c:axId val="27142016"/>
        <c:axId val="27143552"/>
      </c:barChart>
      <c:catAx>
        <c:axId val="2714201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 b="1" baseline="0"/>
            </a:pPr>
            <a:endParaRPr lang="ru-RU"/>
          </a:p>
        </c:txPr>
        <c:crossAx val="27143552"/>
        <c:crosses val="autoZero"/>
        <c:auto val="1"/>
        <c:lblAlgn val="ctr"/>
        <c:lblOffset val="100"/>
      </c:catAx>
      <c:valAx>
        <c:axId val="27143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7142016"/>
        <c:crosses val="autoZero"/>
        <c:crossBetween val="between"/>
      </c:valAx>
    </c:plotArea>
    <c:legend>
      <c:legendPos val="b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0"/>
          <c:tx>
            <c:strRef>
              <c:f>'по олимпиадам'!$B$22</c:f>
              <c:strCache>
                <c:ptCount val="1"/>
                <c:pt idx="0">
                  <c:v>Новосибирск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</c:spPr>
          <c:cat>
            <c:numRef>
              <c:f>'по олимпиадам'!$A$23:$A$24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'по олимпиадам'!$B$23:$B$24</c:f>
              <c:numCache>
                <c:formatCode>General</c:formatCode>
                <c:ptCount val="2"/>
                <c:pt idx="0">
                  <c:v>37</c:v>
                </c:pt>
                <c:pt idx="1">
                  <c:v>52</c:v>
                </c:pt>
              </c:numCache>
            </c:numRef>
          </c:val>
        </c:ser>
        <c:ser>
          <c:idx val="2"/>
          <c:order val="1"/>
          <c:tx>
            <c:strRef>
              <c:f>'по олимпиадам'!$C$22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</c:spPr>
          <c:cat>
            <c:numRef>
              <c:f>'по олимпиадам'!$A$23:$A$24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'по олимпиадам'!$C$23:$C$24</c:f>
              <c:numCache>
                <c:formatCode>General</c:formatCode>
                <c:ptCount val="2"/>
                <c:pt idx="0">
                  <c:v>187</c:v>
                </c:pt>
                <c:pt idx="1">
                  <c:v>122</c:v>
                </c:pt>
              </c:numCache>
            </c:numRef>
          </c:val>
        </c:ser>
        <c:axId val="43114880"/>
        <c:axId val="43116416"/>
      </c:barChart>
      <c:catAx>
        <c:axId val="43114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3116416"/>
        <c:crosses val="autoZero"/>
        <c:auto val="1"/>
        <c:lblAlgn val="ctr"/>
        <c:lblOffset val="100"/>
      </c:catAx>
      <c:valAx>
        <c:axId val="43116416"/>
        <c:scaling>
          <c:orientation val="minMax"/>
          <c:max val="2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3114880"/>
        <c:crosses val="autoZero"/>
        <c:crossBetween val="between"/>
        <c:majorUnit val="50"/>
        <c:minorUnit val="10"/>
      </c:valAx>
    </c:plotArea>
    <c:legend>
      <c:legendPos val="b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Новосибирск!$A$49</c:f>
              <c:strCache>
                <c:ptCount val="1"/>
                <c:pt idx="0">
                  <c:v>Всего учителей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4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cat>
            <c:strRef>
              <c:f>Новосибирск!$B$48:$C$48</c:f>
              <c:strCache>
                <c:ptCount val="2"/>
                <c:pt idx="0">
                  <c:v>Новосибирск</c:v>
                </c:pt>
                <c:pt idx="1">
                  <c:v>Новосибирская область</c:v>
                </c:pt>
              </c:strCache>
            </c:strRef>
          </c:cat>
          <c:val>
            <c:numRef>
              <c:f>Новосибирск!$B$49:$C$49</c:f>
              <c:numCache>
                <c:formatCode>General</c:formatCode>
                <c:ptCount val="2"/>
                <c:pt idx="0">
                  <c:v>7475</c:v>
                </c:pt>
                <c:pt idx="1">
                  <c:v>13783</c:v>
                </c:pt>
              </c:numCache>
            </c:numRef>
          </c:val>
        </c:ser>
        <c:ser>
          <c:idx val="1"/>
          <c:order val="1"/>
          <c:tx>
            <c:strRef>
              <c:f>Новосибирск!$A$50</c:f>
              <c:strCache>
                <c:ptCount val="1"/>
                <c:pt idx="0">
                  <c:v>Работают с одаренными детьми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cat>
            <c:strRef>
              <c:f>Новосибирск!$B$48:$C$48</c:f>
              <c:strCache>
                <c:ptCount val="2"/>
                <c:pt idx="0">
                  <c:v>Новосибирск</c:v>
                </c:pt>
                <c:pt idx="1">
                  <c:v>Новосибирская область</c:v>
                </c:pt>
              </c:strCache>
            </c:strRef>
          </c:cat>
          <c:val>
            <c:numRef>
              <c:f>Новосибирск!$B$50:$C$50</c:f>
              <c:numCache>
                <c:formatCode>General</c:formatCode>
                <c:ptCount val="2"/>
                <c:pt idx="0">
                  <c:v>533</c:v>
                </c:pt>
                <c:pt idx="1">
                  <c:v>426</c:v>
                </c:pt>
              </c:numCache>
            </c:numRef>
          </c:val>
        </c:ser>
        <c:axId val="43277312"/>
        <c:axId val="43287296"/>
      </c:barChart>
      <c:catAx>
        <c:axId val="4327731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3287296"/>
        <c:crosses val="autoZero"/>
        <c:auto val="1"/>
        <c:lblAlgn val="ctr"/>
        <c:lblOffset val="100"/>
      </c:catAx>
      <c:valAx>
        <c:axId val="43287296"/>
        <c:scaling>
          <c:orientation val="minMax"/>
          <c:max val="16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3277312"/>
        <c:crosses val="autoZero"/>
        <c:crossBetween val="between"/>
        <c:majorUnit val="4000"/>
        <c:dispUnits>
          <c:builtInUnit val="thousands"/>
          <c:dispUnits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9.2530796687525438E-3"/>
          <c:y val="0.66338076915022248"/>
          <c:w val="0.96811281125945159"/>
          <c:h val="0.18963837308117518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7C9B7-2156-4408-88AE-CFDFAD5B6DB6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E32E56-B6E8-4CF1-B7E4-B54A0A8104C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800" dirty="0">
              <a:latin typeface="Times New Roman" pitchFamily="18" charset="0"/>
              <a:cs typeface="Times New Roman" pitchFamily="18" charset="0"/>
            </a:rPr>
            <a:t>Муниципальный этап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– 20 207 участников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49D60C8-9856-4F91-AB40-586AB3382520}" type="parTrans" cxnId="{4FD3B6F2-CE73-445C-88BF-8B346425A628}">
      <dgm:prSet/>
      <dgm:spPr/>
      <dgm:t>
        <a:bodyPr/>
        <a:lstStyle/>
        <a:p>
          <a:endParaRPr lang="ru-RU"/>
        </a:p>
      </dgm:t>
    </dgm:pt>
    <dgm:pt modelId="{EDDFF28D-BB23-489C-A9E4-859D8C00FB27}" type="sibTrans" cxnId="{4FD3B6F2-CE73-445C-88BF-8B346425A628}">
      <dgm:prSet/>
      <dgm:spPr/>
      <dgm:t>
        <a:bodyPr/>
        <a:lstStyle/>
        <a:p>
          <a:endParaRPr lang="ru-RU"/>
        </a:p>
      </dgm:t>
    </dgm:pt>
    <dgm:pt modelId="{8D94299D-7450-46C3-80FD-2242359A8B6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Региональный этап – 1 140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участников</a:t>
          </a:r>
        </a:p>
      </dgm:t>
    </dgm:pt>
    <dgm:pt modelId="{3214145C-A447-47C1-A61B-CD93730A4227}" type="parTrans" cxnId="{618798BA-CA55-4D89-AA02-CC7934F76192}">
      <dgm:prSet/>
      <dgm:spPr/>
      <dgm:t>
        <a:bodyPr/>
        <a:lstStyle/>
        <a:p>
          <a:endParaRPr lang="ru-RU"/>
        </a:p>
      </dgm:t>
    </dgm:pt>
    <dgm:pt modelId="{15C2A105-C2DB-4F76-8312-E96CFE1A8CC3}" type="sibTrans" cxnId="{618798BA-CA55-4D89-AA02-CC7934F76192}">
      <dgm:prSet/>
      <dgm:spPr/>
      <dgm:t>
        <a:bodyPr/>
        <a:lstStyle/>
        <a:p>
          <a:endParaRPr lang="ru-RU"/>
        </a:p>
      </dgm:t>
    </dgm:pt>
    <dgm:pt modelId="{5A9634D0-3905-4D98-A5AC-DFDFB23FFFF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Заключительный этап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- 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8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85 участников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2804C0A-16AB-4866-8698-B6AADB1A4626}" type="parTrans" cxnId="{9A535723-1813-40CB-B88D-F96046D2C439}">
      <dgm:prSet/>
      <dgm:spPr/>
      <dgm:t>
        <a:bodyPr/>
        <a:lstStyle/>
        <a:p>
          <a:endParaRPr lang="ru-RU"/>
        </a:p>
      </dgm:t>
    </dgm:pt>
    <dgm:pt modelId="{A53E2D1B-8BA3-42C7-A891-02742EFC418C}" type="sibTrans" cxnId="{9A535723-1813-40CB-B88D-F96046D2C439}">
      <dgm:prSet/>
      <dgm:spPr/>
      <dgm:t>
        <a:bodyPr/>
        <a:lstStyle/>
        <a:p>
          <a:endParaRPr lang="ru-RU"/>
        </a:p>
      </dgm:t>
    </dgm:pt>
    <dgm:pt modelId="{8103D822-0634-4EB5-B4BB-13513A8B9EFF}" type="pres">
      <dgm:prSet presAssocID="{B017C9B7-2156-4408-88AE-CFDFAD5B6D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B12AE-F8CC-43BE-BB0B-500749867A78}" type="pres">
      <dgm:prSet presAssocID="{6DE32E56-B6E8-4CF1-B7E4-B54A0A8104C0}" presName="parentLin" presStyleCnt="0"/>
      <dgm:spPr/>
    </dgm:pt>
    <dgm:pt modelId="{BE245B2E-627D-4B12-A023-71611333DDB4}" type="pres">
      <dgm:prSet presAssocID="{6DE32E56-B6E8-4CF1-B7E4-B54A0A8104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76E9ED-9DD0-4015-9540-8D88991CCA8E}" type="pres">
      <dgm:prSet presAssocID="{6DE32E56-B6E8-4CF1-B7E4-B54A0A8104C0}" presName="parentText" presStyleLbl="node1" presStyleIdx="0" presStyleCnt="3" custScaleX="125123" custScaleY="77270" custLinFactNeighborY="-4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60BBF-FE88-4752-BBF3-EF9C6688EBAB}" type="pres">
      <dgm:prSet presAssocID="{6DE32E56-B6E8-4CF1-B7E4-B54A0A8104C0}" presName="negativeSpace" presStyleCnt="0"/>
      <dgm:spPr/>
    </dgm:pt>
    <dgm:pt modelId="{A12B6211-16B0-4B39-87F1-C33F6EF44EA8}" type="pres">
      <dgm:prSet presAssocID="{6DE32E56-B6E8-4CF1-B7E4-B54A0A8104C0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22BA859-4A80-41E2-8F85-5FD5F2F0C4D9}" type="pres">
      <dgm:prSet presAssocID="{EDDFF28D-BB23-489C-A9E4-859D8C00FB27}" presName="spaceBetweenRectangles" presStyleCnt="0"/>
      <dgm:spPr/>
    </dgm:pt>
    <dgm:pt modelId="{50350A99-DEE5-4E62-AD36-6B416B2F8A97}" type="pres">
      <dgm:prSet presAssocID="{8D94299D-7450-46C3-80FD-2242359A8B66}" presName="parentLin" presStyleCnt="0"/>
      <dgm:spPr/>
    </dgm:pt>
    <dgm:pt modelId="{B086C0CB-BC19-4807-82B1-61961062B719}" type="pres">
      <dgm:prSet presAssocID="{8D94299D-7450-46C3-80FD-2242359A8B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CC3EB7-DF63-4AD3-A0AE-5D38F331F866}" type="pres">
      <dgm:prSet presAssocID="{8D94299D-7450-46C3-80FD-2242359A8B66}" presName="parentText" presStyleLbl="node1" presStyleIdx="1" presStyleCnt="3" custScaleX="121710" custScaleY="78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63A28-1602-44B9-A5CA-B1CD103C45F2}" type="pres">
      <dgm:prSet presAssocID="{8D94299D-7450-46C3-80FD-2242359A8B66}" presName="negativeSpace" presStyleCnt="0"/>
      <dgm:spPr/>
    </dgm:pt>
    <dgm:pt modelId="{A5EF007E-B4F4-403F-8484-CE6F740A2145}" type="pres">
      <dgm:prSet presAssocID="{8D94299D-7450-46C3-80FD-2242359A8B66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44B880B-7192-44A7-B0E7-54F70415EE98}" type="pres">
      <dgm:prSet presAssocID="{15C2A105-C2DB-4F76-8312-E96CFE1A8CC3}" presName="spaceBetweenRectangles" presStyleCnt="0"/>
      <dgm:spPr/>
    </dgm:pt>
    <dgm:pt modelId="{CC4D7B9F-932E-493A-8653-F507DC73BED2}" type="pres">
      <dgm:prSet presAssocID="{5A9634D0-3905-4D98-A5AC-DFDFB23FFFF1}" presName="parentLin" presStyleCnt="0"/>
      <dgm:spPr/>
    </dgm:pt>
    <dgm:pt modelId="{89D70113-1A25-4086-A2B8-C42F10188027}" type="pres">
      <dgm:prSet presAssocID="{5A9634D0-3905-4D98-A5AC-DFDFB23FFF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4C2A67D-04B4-44CA-BA3B-4DF9D9709D39}" type="pres">
      <dgm:prSet presAssocID="{5A9634D0-3905-4D98-A5AC-DFDFB23FFFF1}" presName="parentText" presStyleLbl="node1" presStyleIdx="2" presStyleCnt="3" custScaleX="97117" custScaleY="727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56631-68EF-4F16-8D6C-607322BDF4E1}" type="pres">
      <dgm:prSet presAssocID="{5A9634D0-3905-4D98-A5AC-DFDFB23FFFF1}" presName="negativeSpace" presStyleCnt="0"/>
      <dgm:spPr/>
    </dgm:pt>
    <dgm:pt modelId="{F39DA8D7-EAA5-4BEF-A9AA-621862A940D8}" type="pres">
      <dgm:prSet presAssocID="{5A9634D0-3905-4D98-A5AC-DFDFB23FFFF1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16000803-5758-4C26-AFD1-4352CE24A870}" type="presOf" srcId="{5A9634D0-3905-4D98-A5AC-DFDFB23FFFF1}" destId="{89D70113-1A25-4086-A2B8-C42F10188027}" srcOrd="0" destOrd="0" presId="urn:microsoft.com/office/officeart/2005/8/layout/list1"/>
    <dgm:cxn modelId="{9A535723-1813-40CB-B88D-F96046D2C439}" srcId="{B017C9B7-2156-4408-88AE-CFDFAD5B6DB6}" destId="{5A9634D0-3905-4D98-A5AC-DFDFB23FFFF1}" srcOrd="2" destOrd="0" parTransId="{42804C0A-16AB-4866-8698-B6AADB1A4626}" sibTransId="{A53E2D1B-8BA3-42C7-A891-02742EFC418C}"/>
    <dgm:cxn modelId="{D7C2B015-F6CD-49D6-9C0A-499E98CEB33A}" type="presOf" srcId="{8D94299D-7450-46C3-80FD-2242359A8B66}" destId="{7CCC3EB7-DF63-4AD3-A0AE-5D38F331F866}" srcOrd="1" destOrd="0" presId="urn:microsoft.com/office/officeart/2005/8/layout/list1"/>
    <dgm:cxn modelId="{0F303CD3-66E1-4A19-85CB-06D55206026D}" type="presOf" srcId="{6DE32E56-B6E8-4CF1-B7E4-B54A0A8104C0}" destId="{9C76E9ED-9DD0-4015-9540-8D88991CCA8E}" srcOrd="1" destOrd="0" presId="urn:microsoft.com/office/officeart/2005/8/layout/list1"/>
    <dgm:cxn modelId="{4FD3B6F2-CE73-445C-88BF-8B346425A628}" srcId="{B017C9B7-2156-4408-88AE-CFDFAD5B6DB6}" destId="{6DE32E56-B6E8-4CF1-B7E4-B54A0A8104C0}" srcOrd="0" destOrd="0" parTransId="{049D60C8-9856-4F91-AB40-586AB3382520}" sibTransId="{EDDFF28D-BB23-489C-A9E4-859D8C00FB27}"/>
    <dgm:cxn modelId="{5437CAFF-1405-4DFD-9EAB-9DA5B3DACF2B}" type="presOf" srcId="{6DE32E56-B6E8-4CF1-B7E4-B54A0A8104C0}" destId="{BE245B2E-627D-4B12-A023-71611333DDB4}" srcOrd="0" destOrd="0" presId="urn:microsoft.com/office/officeart/2005/8/layout/list1"/>
    <dgm:cxn modelId="{618798BA-CA55-4D89-AA02-CC7934F76192}" srcId="{B017C9B7-2156-4408-88AE-CFDFAD5B6DB6}" destId="{8D94299D-7450-46C3-80FD-2242359A8B66}" srcOrd="1" destOrd="0" parTransId="{3214145C-A447-47C1-A61B-CD93730A4227}" sibTransId="{15C2A105-C2DB-4F76-8312-E96CFE1A8CC3}"/>
    <dgm:cxn modelId="{4A3AEFB9-E1F9-4C5B-AA1A-E1E38D29B698}" type="presOf" srcId="{8D94299D-7450-46C3-80FD-2242359A8B66}" destId="{B086C0CB-BC19-4807-82B1-61961062B719}" srcOrd="0" destOrd="0" presId="urn:microsoft.com/office/officeart/2005/8/layout/list1"/>
    <dgm:cxn modelId="{2D7B63FC-E1A7-40D2-A708-06E0294711DB}" type="presOf" srcId="{B017C9B7-2156-4408-88AE-CFDFAD5B6DB6}" destId="{8103D822-0634-4EB5-B4BB-13513A8B9EFF}" srcOrd="0" destOrd="0" presId="urn:microsoft.com/office/officeart/2005/8/layout/list1"/>
    <dgm:cxn modelId="{66124C1C-F2AE-495B-8EB3-CE7A13F05F50}" type="presOf" srcId="{5A9634D0-3905-4D98-A5AC-DFDFB23FFFF1}" destId="{44C2A67D-04B4-44CA-BA3B-4DF9D9709D39}" srcOrd="1" destOrd="0" presId="urn:microsoft.com/office/officeart/2005/8/layout/list1"/>
    <dgm:cxn modelId="{F867C9E0-B120-400E-9946-FB6C3B777145}" type="presParOf" srcId="{8103D822-0634-4EB5-B4BB-13513A8B9EFF}" destId="{E52B12AE-F8CC-43BE-BB0B-500749867A78}" srcOrd="0" destOrd="0" presId="urn:microsoft.com/office/officeart/2005/8/layout/list1"/>
    <dgm:cxn modelId="{DD918D2F-70C4-42E4-9E36-F61682DC2BC5}" type="presParOf" srcId="{E52B12AE-F8CC-43BE-BB0B-500749867A78}" destId="{BE245B2E-627D-4B12-A023-71611333DDB4}" srcOrd="0" destOrd="0" presId="urn:microsoft.com/office/officeart/2005/8/layout/list1"/>
    <dgm:cxn modelId="{CB2B1623-FB57-423D-B629-21B6804DE559}" type="presParOf" srcId="{E52B12AE-F8CC-43BE-BB0B-500749867A78}" destId="{9C76E9ED-9DD0-4015-9540-8D88991CCA8E}" srcOrd="1" destOrd="0" presId="urn:microsoft.com/office/officeart/2005/8/layout/list1"/>
    <dgm:cxn modelId="{317F7F99-2A55-4723-88CF-2951785EF077}" type="presParOf" srcId="{8103D822-0634-4EB5-B4BB-13513A8B9EFF}" destId="{73A60BBF-FE88-4752-BBF3-EF9C6688EBAB}" srcOrd="1" destOrd="0" presId="urn:microsoft.com/office/officeart/2005/8/layout/list1"/>
    <dgm:cxn modelId="{CCFB00C1-DD24-4742-9BE5-44D6E0892780}" type="presParOf" srcId="{8103D822-0634-4EB5-B4BB-13513A8B9EFF}" destId="{A12B6211-16B0-4B39-87F1-C33F6EF44EA8}" srcOrd="2" destOrd="0" presId="urn:microsoft.com/office/officeart/2005/8/layout/list1"/>
    <dgm:cxn modelId="{0D6DAE40-9159-4534-902A-5EA3CDE1EF60}" type="presParOf" srcId="{8103D822-0634-4EB5-B4BB-13513A8B9EFF}" destId="{322BA859-4A80-41E2-8F85-5FD5F2F0C4D9}" srcOrd="3" destOrd="0" presId="urn:microsoft.com/office/officeart/2005/8/layout/list1"/>
    <dgm:cxn modelId="{40B83BAD-74CF-4B90-BE0C-D4AF1B306797}" type="presParOf" srcId="{8103D822-0634-4EB5-B4BB-13513A8B9EFF}" destId="{50350A99-DEE5-4E62-AD36-6B416B2F8A97}" srcOrd="4" destOrd="0" presId="urn:microsoft.com/office/officeart/2005/8/layout/list1"/>
    <dgm:cxn modelId="{807EBC2B-33BF-4D7E-A87E-F7A15976B805}" type="presParOf" srcId="{50350A99-DEE5-4E62-AD36-6B416B2F8A97}" destId="{B086C0CB-BC19-4807-82B1-61961062B719}" srcOrd="0" destOrd="0" presId="urn:microsoft.com/office/officeart/2005/8/layout/list1"/>
    <dgm:cxn modelId="{FCDA9535-4CFB-4E68-AF93-AAA32C182881}" type="presParOf" srcId="{50350A99-DEE5-4E62-AD36-6B416B2F8A97}" destId="{7CCC3EB7-DF63-4AD3-A0AE-5D38F331F866}" srcOrd="1" destOrd="0" presId="urn:microsoft.com/office/officeart/2005/8/layout/list1"/>
    <dgm:cxn modelId="{7A6F850D-6618-460B-8BE0-7CEA1423E1C2}" type="presParOf" srcId="{8103D822-0634-4EB5-B4BB-13513A8B9EFF}" destId="{B6F63A28-1602-44B9-A5CA-B1CD103C45F2}" srcOrd="5" destOrd="0" presId="urn:microsoft.com/office/officeart/2005/8/layout/list1"/>
    <dgm:cxn modelId="{BCF9D78C-E8A4-4AC9-997B-FC5BF00122B6}" type="presParOf" srcId="{8103D822-0634-4EB5-B4BB-13513A8B9EFF}" destId="{A5EF007E-B4F4-403F-8484-CE6F740A2145}" srcOrd="6" destOrd="0" presId="urn:microsoft.com/office/officeart/2005/8/layout/list1"/>
    <dgm:cxn modelId="{650F8FB1-77E2-477D-A36C-4ADF9F948733}" type="presParOf" srcId="{8103D822-0634-4EB5-B4BB-13513A8B9EFF}" destId="{044B880B-7192-44A7-B0E7-54F70415EE98}" srcOrd="7" destOrd="0" presId="urn:microsoft.com/office/officeart/2005/8/layout/list1"/>
    <dgm:cxn modelId="{6F7E2939-6324-4244-A188-8A511CB722C0}" type="presParOf" srcId="{8103D822-0634-4EB5-B4BB-13513A8B9EFF}" destId="{CC4D7B9F-932E-493A-8653-F507DC73BED2}" srcOrd="8" destOrd="0" presId="urn:microsoft.com/office/officeart/2005/8/layout/list1"/>
    <dgm:cxn modelId="{27FA0970-A0A5-4697-86C8-E9CCA060994B}" type="presParOf" srcId="{CC4D7B9F-932E-493A-8653-F507DC73BED2}" destId="{89D70113-1A25-4086-A2B8-C42F10188027}" srcOrd="0" destOrd="0" presId="urn:microsoft.com/office/officeart/2005/8/layout/list1"/>
    <dgm:cxn modelId="{0AE4FB07-7465-41B5-9444-BA87837F57F9}" type="presParOf" srcId="{CC4D7B9F-932E-493A-8653-F507DC73BED2}" destId="{44C2A67D-04B4-44CA-BA3B-4DF9D9709D39}" srcOrd="1" destOrd="0" presId="urn:microsoft.com/office/officeart/2005/8/layout/list1"/>
    <dgm:cxn modelId="{778B208A-969B-44BA-BE2F-022DF86AABDB}" type="presParOf" srcId="{8103D822-0634-4EB5-B4BB-13513A8B9EFF}" destId="{DAB56631-68EF-4F16-8D6C-607322BDF4E1}" srcOrd="9" destOrd="0" presId="urn:microsoft.com/office/officeart/2005/8/layout/list1"/>
    <dgm:cxn modelId="{39E96559-BD96-4269-8B14-DBC2A2330000}" type="presParOf" srcId="{8103D822-0634-4EB5-B4BB-13513A8B9EFF}" destId="{F39DA8D7-EAA5-4BEF-A9AA-621862A940D8}" srcOrd="10" destOrd="0" presId="urn:microsoft.com/office/officeart/2005/8/layout/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7C9B7-2156-4408-88AE-CFDFAD5B6DB6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E32E56-B6E8-4CF1-B7E4-B54A0A8104C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до 2010 года 4 этапа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: первый, заочный, дистанционный, заключительный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49D60C8-9856-4F91-AB40-586AB3382520}" type="parTrans" cxnId="{4FD3B6F2-CE73-445C-88BF-8B346425A628}">
      <dgm:prSet/>
      <dgm:spPr/>
      <dgm:t>
        <a:bodyPr/>
        <a:lstStyle/>
        <a:p>
          <a:endParaRPr lang="ru-RU"/>
        </a:p>
      </dgm:t>
    </dgm:pt>
    <dgm:pt modelId="{EDDFF28D-BB23-489C-A9E4-859D8C00FB27}" type="sibTrans" cxnId="{4FD3B6F2-CE73-445C-88BF-8B346425A628}">
      <dgm:prSet/>
      <dgm:spPr/>
      <dgm:t>
        <a:bodyPr/>
        <a:lstStyle/>
        <a:p>
          <a:endParaRPr lang="ru-RU"/>
        </a:p>
      </dgm:t>
    </dgm:pt>
    <dgm:pt modelId="{8D94299D-7450-46C3-80FD-2242359A8B6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предметы: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smtClean="0"/>
            <a:t>математика, физика, химия, биология, информатика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214145C-A447-47C1-A61B-CD93730A4227}" type="parTrans" cxnId="{618798BA-CA55-4D89-AA02-CC7934F76192}">
      <dgm:prSet/>
      <dgm:spPr/>
      <dgm:t>
        <a:bodyPr/>
        <a:lstStyle/>
        <a:p>
          <a:endParaRPr lang="ru-RU"/>
        </a:p>
      </dgm:t>
    </dgm:pt>
    <dgm:pt modelId="{15C2A105-C2DB-4F76-8312-E96CFE1A8CC3}" type="sibTrans" cxnId="{618798BA-CA55-4D89-AA02-CC7934F76192}">
      <dgm:prSet/>
      <dgm:spPr/>
      <dgm:t>
        <a:bodyPr/>
        <a:lstStyle/>
        <a:p>
          <a:endParaRPr lang="ru-RU"/>
        </a:p>
      </dgm:t>
    </dgm:pt>
    <dgm:pt modelId="{5A9634D0-3905-4D98-A5AC-DFDFB23FFFF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6 500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участников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2804C0A-16AB-4866-8698-B6AADB1A4626}" type="parTrans" cxnId="{9A535723-1813-40CB-B88D-F96046D2C439}">
      <dgm:prSet/>
      <dgm:spPr/>
      <dgm:t>
        <a:bodyPr/>
        <a:lstStyle/>
        <a:p>
          <a:endParaRPr lang="ru-RU"/>
        </a:p>
      </dgm:t>
    </dgm:pt>
    <dgm:pt modelId="{A53E2D1B-8BA3-42C7-A891-02742EFC418C}" type="sibTrans" cxnId="{9A535723-1813-40CB-B88D-F96046D2C439}">
      <dgm:prSet/>
      <dgm:spPr/>
      <dgm:t>
        <a:bodyPr/>
        <a:lstStyle/>
        <a:p>
          <a:endParaRPr lang="ru-RU"/>
        </a:p>
      </dgm:t>
    </dgm:pt>
    <dgm:pt modelId="{8103D822-0634-4EB5-B4BB-13513A8B9EFF}" type="pres">
      <dgm:prSet presAssocID="{B017C9B7-2156-4408-88AE-CFDFAD5B6D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B12AE-F8CC-43BE-BB0B-500749867A78}" type="pres">
      <dgm:prSet presAssocID="{6DE32E56-B6E8-4CF1-B7E4-B54A0A8104C0}" presName="parentLin" presStyleCnt="0"/>
      <dgm:spPr/>
    </dgm:pt>
    <dgm:pt modelId="{BE245B2E-627D-4B12-A023-71611333DDB4}" type="pres">
      <dgm:prSet presAssocID="{6DE32E56-B6E8-4CF1-B7E4-B54A0A8104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76E9ED-9DD0-4015-9540-8D88991CCA8E}" type="pres">
      <dgm:prSet presAssocID="{6DE32E56-B6E8-4CF1-B7E4-B54A0A8104C0}" presName="parentText" presStyleLbl="node1" presStyleIdx="0" presStyleCnt="3" custScaleX="140534" custScaleY="137209" custLinFactNeighborY="-4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60BBF-FE88-4752-BBF3-EF9C6688EBAB}" type="pres">
      <dgm:prSet presAssocID="{6DE32E56-B6E8-4CF1-B7E4-B54A0A8104C0}" presName="negativeSpace" presStyleCnt="0"/>
      <dgm:spPr/>
    </dgm:pt>
    <dgm:pt modelId="{A12B6211-16B0-4B39-87F1-C33F6EF44EA8}" type="pres">
      <dgm:prSet presAssocID="{6DE32E56-B6E8-4CF1-B7E4-B54A0A8104C0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22BA859-4A80-41E2-8F85-5FD5F2F0C4D9}" type="pres">
      <dgm:prSet presAssocID="{EDDFF28D-BB23-489C-A9E4-859D8C00FB27}" presName="spaceBetweenRectangles" presStyleCnt="0"/>
      <dgm:spPr/>
    </dgm:pt>
    <dgm:pt modelId="{50350A99-DEE5-4E62-AD36-6B416B2F8A97}" type="pres">
      <dgm:prSet presAssocID="{8D94299D-7450-46C3-80FD-2242359A8B66}" presName="parentLin" presStyleCnt="0"/>
      <dgm:spPr/>
    </dgm:pt>
    <dgm:pt modelId="{B086C0CB-BC19-4807-82B1-61961062B719}" type="pres">
      <dgm:prSet presAssocID="{8D94299D-7450-46C3-80FD-2242359A8B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CC3EB7-DF63-4AD3-A0AE-5D38F331F866}" type="pres">
      <dgm:prSet presAssocID="{8D94299D-7450-46C3-80FD-2242359A8B66}" presName="parentText" presStyleLbl="node1" presStyleIdx="1" presStyleCnt="3" custScaleX="132143" custScaleY="172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63A28-1602-44B9-A5CA-B1CD103C45F2}" type="pres">
      <dgm:prSet presAssocID="{8D94299D-7450-46C3-80FD-2242359A8B66}" presName="negativeSpace" presStyleCnt="0"/>
      <dgm:spPr/>
    </dgm:pt>
    <dgm:pt modelId="{A5EF007E-B4F4-403F-8484-CE6F740A2145}" type="pres">
      <dgm:prSet presAssocID="{8D94299D-7450-46C3-80FD-2242359A8B66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44B880B-7192-44A7-B0E7-54F70415EE98}" type="pres">
      <dgm:prSet presAssocID="{15C2A105-C2DB-4F76-8312-E96CFE1A8CC3}" presName="spaceBetweenRectangles" presStyleCnt="0"/>
      <dgm:spPr/>
    </dgm:pt>
    <dgm:pt modelId="{CC4D7B9F-932E-493A-8653-F507DC73BED2}" type="pres">
      <dgm:prSet presAssocID="{5A9634D0-3905-4D98-A5AC-DFDFB23FFFF1}" presName="parentLin" presStyleCnt="0"/>
      <dgm:spPr/>
    </dgm:pt>
    <dgm:pt modelId="{89D70113-1A25-4086-A2B8-C42F10188027}" type="pres">
      <dgm:prSet presAssocID="{5A9634D0-3905-4D98-A5AC-DFDFB23FFF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4C2A67D-04B4-44CA-BA3B-4DF9D9709D39}" type="pres">
      <dgm:prSet presAssocID="{5A9634D0-3905-4D98-A5AC-DFDFB23FFFF1}" presName="parentText" presStyleLbl="node1" presStyleIdx="2" presStyleCnt="3" custScaleX="77692" custScaleY="144303" custLinFactNeighborX="4724" custLinFactNeighborY="-7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56631-68EF-4F16-8D6C-607322BDF4E1}" type="pres">
      <dgm:prSet presAssocID="{5A9634D0-3905-4D98-A5AC-DFDFB23FFFF1}" presName="negativeSpace" presStyleCnt="0"/>
      <dgm:spPr/>
    </dgm:pt>
    <dgm:pt modelId="{F39DA8D7-EAA5-4BEF-A9AA-621862A940D8}" type="pres">
      <dgm:prSet presAssocID="{5A9634D0-3905-4D98-A5AC-DFDFB23FFFF1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8E19FDA6-F36A-4C7E-B6FC-D3F058992DFE}" type="presOf" srcId="{5A9634D0-3905-4D98-A5AC-DFDFB23FFFF1}" destId="{44C2A67D-04B4-44CA-BA3B-4DF9D9709D39}" srcOrd="1" destOrd="0" presId="urn:microsoft.com/office/officeart/2005/8/layout/list1"/>
    <dgm:cxn modelId="{BF09A352-B779-432C-8B4B-14BC9D081CDA}" type="presOf" srcId="{5A9634D0-3905-4D98-A5AC-DFDFB23FFFF1}" destId="{89D70113-1A25-4086-A2B8-C42F10188027}" srcOrd="0" destOrd="0" presId="urn:microsoft.com/office/officeart/2005/8/layout/list1"/>
    <dgm:cxn modelId="{66A50976-7A8B-4F0E-8468-8015894F1DF0}" type="presOf" srcId="{8D94299D-7450-46C3-80FD-2242359A8B66}" destId="{B086C0CB-BC19-4807-82B1-61961062B719}" srcOrd="0" destOrd="0" presId="urn:microsoft.com/office/officeart/2005/8/layout/list1"/>
    <dgm:cxn modelId="{CDA6D8F0-4B59-4077-872B-46BA7A0B08D1}" type="presOf" srcId="{6DE32E56-B6E8-4CF1-B7E4-B54A0A8104C0}" destId="{BE245B2E-627D-4B12-A023-71611333DDB4}" srcOrd="0" destOrd="0" presId="urn:microsoft.com/office/officeart/2005/8/layout/list1"/>
    <dgm:cxn modelId="{ABD5FE37-92C7-4DE9-8336-2C4BBB57045D}" type="presOf" srcId="{8D94299D-7450-46C3-80FD-2242359A8B66}" destId="{7CCC3EB7-DF63-4AD3-A0AE-5D38F331F866}" srcOrd="1" destOrd="0" presId="urn:microsoft.com/office/officeart/2005/8/layout/list1"/>
    <dgm:cxn modelId="{67FD9297-5B73-4D3B-B9E6-E37E32521D9B}" type="presOf" srcId="{6DE32E56-B6E8-4CF1-B7E4-B54A0A8104C0}" destId="{9C76E9ED-9DD0-4015-9540-8D88991CCA8E}" srcOrd="1" destOrd="0" presId="urn:microsoft.com/office/officeart/2005/8/layout/list1"/>
    <dgm:cxn modelId="{9A535723-1813-40CB-B88D-F96046D2C439}" srcId="{B017C9B7-2156-4408-88AE-CFDFAD5B6DB6}" destId="{5A9634D0-3905-4D98-A5AC-DFDFB23FFFF1}" srcOrd="2" destOrd="0" parTransId="{42804C0A-16AB-4866-8698-B6AADB1A4626}" sibTransId="{A53E2D1B-8BA3-42C7-A891-02742EFC418C}"/>
    <dgm:cxn modelId="{0B543661-75C4-4B22-B740-3A60BED44F8C}" type="presOf" srcId="{B017C9B7-2156-4408-88AE-CFDFAD5B6DB6}" destId="{8103D822-0634-4EB5-B4BB-13513A8B9EFF}" srcOrd="0" destOrd="0" presId="urn:microsoft.com/office/officeart/2005/8/layout/list1"/>
    <dgm:cxn modelId="{618798BA-CA55-4D89-AA02-CC7934F76192}" srcId="{B017C9B7-2156-4408-88AE-CFDFAD5B6DB6}" destId="{8D94299D-7450-46C3-80FD-2242359A8B66}" srcOrd="1" destOrd="0" parTransId="{3214145C-A447-47C1-A61B-CD93730A4227}" sibTransId="{15C2A105-C2DB-4F76-8312-E96CFE1A8CC3}"/>
    <dgm:cxn modelId="{4FD3B6F2-CE73-445C-88BF-8B346425A628}" srcId="{B017C9B7-2156-4408-88AE-CFDFAD5B6DB6}" destId="{6DE32E56-B6E8-4CF1-B7E4-B54A0A8104C0}" srcOrd="0" destOrd="0" parTransId="{049D60C8-9856-4F91-AB40-586AB3382520}" sibTransId="{EDDFF28D-BB23-489C-A9E4-859D8C00FB27}"/>
    <dgm:cxn modelId="{2818A463-1C6C-4E56-94FB-B371CA95C34D}" type="presParOf" srcId="{8103D822-0634-4EB5-B4BB-13513A8B9EFF}" destId="{E52B12AE-F8CC-43BE-BB0B-500749867A78}" srcOrd="0" destOrd="0" presId="urn:microsoft.com/office/officeart/2005/8/layout/list1"/>
    <dgm:cxn modelId="{73FF0744-3F98-41BE-B348-027F60CEAD6F}" type="presParOf" srcId="{E52B12AE-F8CC-43BE-BB0B-500749867A78}" destId="{BE245B2E-627D-4B12-A023-71611333DDB4}" srcOrd="0" destOrd="0" presId="urn:microsoft.com/office/officeart/2005/8/layout/list1"/>
    <dgm:cxn modelId="{50C9B697-10E1-4F63-81BE-E2B1AB9BFEA0}" type="presParOf" srcId="{E52B12AE-F8CC-43BE-BB0B-500749867A78}" destId="{9C76E9ED-9DD0-4015-9540-8D88991CCA8E}" srcOrd="1" destOrd="0" presId="urn:microsoft.com/office/officeart/2005/8/layout/list1"/>
    <dgm:cxn modelId="{DFD35572-C266-4C7C-8457-7239B414CA54}" type="presParOf" srcId="{8103D822-0634-4EB5-B4BB-13513A8B9EFF}" destId="{73A60BBF-FE88-4752-BBF3-EF9C6688EBAB}" srcOrd="1" destOrd="0" presId="urn:microsoft.com/office/officeart/2005/8/layout/list1"/>
    <dgm:cxn modelId="{6719B17B-39E5-4308-86B4-363D137109B9}" type="presParOf" srcId="{8103D822-0634-4EB5-B4BB-13513A8B9EFF}" destId="{A12B6211-16B0-4B39-87F1-C33F6EF44EA8}" srcOrd="2" destOrd="0" presId="urn:microsoft.com/office/officeart/2005/8/layout/list1"/>
    <dgm:cxn modelId="{5AA1344B-11C7-441D-86AA-F611CA36E309}" type="presParOf" srcId="{8103D822-0634-4EB5-B4BB-13513A8B9EFF}" destId="{322BA859-4A80-41E2-8F85-5FD5F2F0C4D9}" srcOrd="3" destOrd="0" presId="urn:microsoft.com/office/officeart/2005/8/layout/list1"/>
    <dgm:cxn modelId="{A5736810-D723-401D-986F-ADF7C1F701EF}" type="presParOf" srcId="{8103D822-0634-4EB5-B4BB-13513A8B9EFF}" destId="{50350A99-DEE5-4E62-AD36-6B416B2F8A97}" srcOrd="4" destOrd="0" presId="urn:microsoft.com/office/officeart/2005/8/layout/list1"/>
    <dgm:cxn modelId="{02B8565F-8ECA-4530-B847-9AC14CAA38FD}" type="presParOf" srcId="{50350A99-DEE5-4E62-AD36-6B416B2F8A97}" destId="{B086C0CB-BC19-4807-82B1-61961062B719}" srcOrd="0" destOrd="0" presId="urn:microsoft.com/office/officeart/2005/8/layout/list1"/>
    <dgm:cxn modelId="{6EDF491D-3E2A-4702-ABE1-D02F3C693D91}" type="presParOf" srcId="{50350A99-DEE5-4E62-AD36-6B416B2F8A97}" destId="{7CCC3EB7-DF63-4AD3-A0AE-5D38F331F866}" srcOrd="1" destOrd="0" presId="urn:microsoft.com/office/officeart/2005/8/layout/list1"/>
    <dgm:cxn modelId="{513E307E-756D-4CDE-86C4-124986EF85AA}" type="presParOf" srcId="{8103D822-0634-4EB5-B4BB-13513A8B9EFF}" destId="{B6F63A28-1602-44B9-A5CA-B1CD103C45F2}" srcOrd="5" destOrd="0" presId="urn:microsoft.com/office/officeart/2005/8/layout/list1"/>
    <dgm:cxn modelId="{ED274469-0D12-42E3-83B2-5B4544E63A7E}" type="presParOf" srcId="{8103D822-0634-4EB5-B4BB-13513A8B9EFF}" destId="{A5EF007E-B4F4-403F-8484-CE6F740A2145}" srcOrd="6" destOrd="0" presId="urn:microsoft.com/office/officeart/2005/8/layout/list1"/>
    <dgm:cxn modelId="{3C14669E-6B51-4973-BC19-F32BFB5109A1}" type="presParOf" srcId="{8103D822-0634-4EB5-B4BB-13513A8B9EFF}" destId="{044B880B-7192-44A7-B0E7-54F70415EE98}" srcOrd="7" destOrd="0" presId="urn:microsoft.com/office/officeart/2005/8/layout/list1"/>
    <dgm:cxn modelId="{6D379D7A-79D3-4EE7-93D9-A71B1F9B40D5}" type="presParOf" srcId="{8103D822-0634-4EB5-B4BB-13513A8B9EFF}" destId="{CC4D7B9F-932E-493A-8653-F507DC73BED2}" srcOrd="8" destOrd="0" presId="urn:microsoft.com/office/officeart/2005/8/layout/list1"/>
    <dgm:cxn modelId="{96FF263B-9C38-4AE9-9D10-CD2058089E8D}" type="presParOf" srcId="{CC4D7B9F-932E-493A-8653-F507DC73BED2}" destId="{89D70113-1A25-4086-A2B8-C42F10188027}" srcOrd="0" destOrd="0" presId="urn:microsoft.com/office/officeart/2005/8/layout/list1"/>
    <dgm:cxn modelId="{E192C8B6-20A6-4174-B311-29713C34F09D}" type="presParOf" srcId="{CC4D7B9F-932E-493A-8653-F507DC73BED2}" destId="{44C2A67D-04B4-44CA-BA3B-4DF9D9709D39}" srcOrd="1" destOrd="0" presId="urn:microsoft.com/office/officeart/2005/8/layout/list1"/>
    <dgm:cxn modelId="{D6B51EEB-8C28-413B-8097-A1AF5FB66185}" type="presParOf" srcId="{8103D822-0634-4EB5-B4BB-13513A8B9EFF}" destId="{DAB56631-68EF-4F16-8D6C-607322BDF4E1}" srcOrd="9" destOrd="0" presId="urn:microsoft.com/office/officeart/2005/8/layout/list1"/>
    <dgm:cxn modelId="{B44517E8-FC3E-43A5-A341-FF4B3DFDE6F3}" type="presParOf" srcId="{8103D822-0634-4EB5-B4BB-13513A8B9EFF}" destId="{F39DA8D7-EAA5-4BEF-A9AA-621862A940D8}" srcOrd="10" destOrd="0" presId="urn:microsoft.com/office/officeart/2005/8/layout/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7C9B7-2156-4408-88AE-CFDFAD5B6DB6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E32E56-B6E8-4CF1-B7E4-B54A0A8104C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физика, информатика и ИКТ, химия, география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049D60C8-9856-4F91-AB40-586AB3382520}" type="parTrans" cxnId="{4FD3B6F2-CE73-445C-88BF-8B346425A628}">
      <dgm:prSet/>
      <dgm:spPr/>
      <dgm:t>
        <a:bodyPr/>
        <a:lstStyle/>
        <a:p>
          <a:endParaRPr lang="ru-RU"/>
        </a:p>
      </dgm:t>
    </dgm:pt>
    <dgm:pt modelId="{EDDFF28D-BB23-489C-A9E4-859D8C00FB27}" type="sibTrans" cxnId="{4FD3B6F2-CE73-445C-88BF-8B346425A628}">
      <dgm:prSet/>
      <dgm:spPr/>
      <dgm:t>
        <a:bodyPr/>
        <a:lstStyle/>
        <a:p>
          <a:endParaRPr lang="ru-RU"/>
        </a:p>
      </dgm:t>
    </dgm:pt>
    <dgm:pt modelId="{8D94299D-7450-46C3-80FD-2242359A8B6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3 600 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победителей и призеров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3214145C-A447-47C1-A61B-CD93730A4227}" type="parTrans" cxnId="{618798BA-CA55-4D89-AA02-CC7934F76192}">
      <dgm:prSet/>
      <dgm:spPr/>
      <dgm:t>
        <a:bodyPr/>
        <a:lstStyle/>
        <a:p>
          <a:endParaRPr lang="ru-RU"/>
        </a:p>
      </dgm:t>
    </dgm:pt>
    <dgm:pt modelId="{15C2A105-C2DB-4F76-8312-E96CFE1A8CC3}" type="sibTrans" cxnId="{618798BA-CA55-4D89-AA02-CC7934F76192}">
      <dgm:prSet/>
      <dgm:spPr/>
      <dgm:t>
        <a:bodyPr/>
        <a:lstStyle/>
        <a:p>
          <a:endParaRPr lang="ru-RU"/>
        </a:p>
      </dgm:t>
    </dgm:pt>
    <dgm:pt modelId="{5A9634D0-3905-4D98-A5AC-DFDFB23FFFF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статус 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III</a:t>
          </a:r>
          <a:endParaRPr lang="ru-RU" sz="2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804C0A-16AB-4866-8698-B6AADB1A4626}" type="parTrans" cxnId="{9A535723-1813-40CB-B88D-F96046D2C439}">
      <dgm:prSet/>
      <dgm:spPr/>
      <dgm:t>
        <a:bodyPr/>
        <a:lstStyle/>
        <a:p>
          <a:endParaRPr lang="ru-RU"/>
        </a:p>
      </dgm:t>
    </dgm:pt>
    <dgm:pt modelId="{A53E2D1B-8BA3-42C7-A891-02742EFC418C}" type="sibTrans" cxnId="{9A535723-1813-40CB-B88D-F96046D2C439}">
      <dgm:prSet/>
      <dgm:spPr/>
      <dgm:t>
        <a:bodyPr/>
        <a:lstStyle/>
        <a:p>
          <a:endParaRPr lang="ru-RU"/>
        </a:p>
      </dgm:t>
    </dgm:pt>
    <dgm:pt modelId="{8103D822-0634-4EB5-B4BB-13513A8B9EFF}" type="pres">
      <dgm:prSet presAssocID="{B017C9B7-2156-4408-88AE-CFDFAD5B6D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B12AE-F8CC-43BE-BB0B-500749867A78}" type="pres">
      <dgm:prSet presAssocID="{6DE32E56-B6E8-4CF1-B7E4-B54A0A8104C0}" presName="parentLin" presStyleCnt="0"/>
      <dgm:spPr/>
    </dgm:pt>
    <dgm:pt modelId="{BE245B2E-627D-4B12-A023-71611333DDB4}" type="pres">
      <dgm:prSet presAssocID="{6DE32E56-B6E8-4CF1-B7E4-B54A0A8104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76E9ED-9DD0-4015-9540-8D88991CCA8E}" type="pres">
      <dgm:prSet presAssocID="{6DE32E56-B6E8-4CF1-B7E4-B54A0A8104C0}" presName="parentText" presStyleLbl="node1" presStyleIdx="0" presStyleCnt="3" custScaleX="140534" custScaleY="94471" custLinFactNeighborY="-4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60BBF-FE88-4752-BBF3-EF9C6688EBAB}" type="pres">
      <dgm:prSet presAssocID="{6DE32E56-B6E8-4CF1-B7E4-B54A0A8104C0}" presName="negativeSpace" presStyleCnt="0"/>
      <dgm:spPr/>
    </dgm:pt>
    <dgm:pt modelId="{A12B6211-16B0-4B39-87F1-C33F6EF44EA8}" type="pres">
      <dgm:prSet presAssocID="{6DE32E56-B6E8-4CF1-B7E4-B54A0A8104C0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22BA859-4A80-41E2-8F85-5FD5F2F0C4D9}" type="pres">
      <dgm:prSet presAssocID="{EDDFF28D-BB23-489C-A9E4-859D8C00FB27}" presName="spaceBetweenRectangles" presStyleCnt="0"/>
      <dgm:spPr/>
    </dgm:pt>
    <dgm:pt modelId="{50350A99-DEE5-4E62-AD36-6B416B2F8A97}" type="pres">
      <dgm:prSet presAssocID="{8D94299D-7450-46C3-80FD-2242359A8B66}" presName="parentLin" presStyleCnt="0"/>
      <dgm:spPr/>
    </dgm:pt>
    <dgm:pt modelId="{B086C0CB-BC19-4807-82B1-61961062B719}" type="pres">
      <dgm:prSet presAssocID="{8D94299D-7450-46C3-80FD-2242359A8B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CC3EB7-DF63-4AD3-A0AE-5D38F331F866}" type="pres">
      <dgm:prSet presAssocID="{8D94299D-7450-46C3-80FD-2242359A8B66}" presName="parentText" presStyleLbl="node1" presStyleIdx="1" presStyleCnt="3" custScaleX="132143" custScaleY="893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63A28-1602-44B9-A5CA-B1CD103C45F2}" type="pres">
      <dgm:prSet presAssocID="{8D94299D-7450-46C3-80FD-2242359A8B66}" presName="negativeSpace" presStyleCnt="0"/>
      <dgm:spPr/>
    </dgm:pt>
    <dgm:pt modelId="{A5EF007E-B4F4-403F-8484-CE6F740A2145}" type="pres">
      <dgm:prSet presAssocID="{8D94299D-7450-46C3-80FD-2242359A8B66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44B880B-7192-44A7-B0E7-54F70415EE98}" type="pres">
      <dgm:prSet presAssocID="{15C2A105-C2DB-4F76-8312-E96CFE1A8CC3}" presName="spaceBetweenRectangles" presStyleCnt="0"/>
      <dgm:spPr/>
    </dgm:pt>
    <dgm:pt modelId="{CC4D7B9F-932E-493A-8653-F507DC73BED2}" type="pres">
      <dgm:prSet presAssocID="{5A9634D0-3905-4D98-A5AC-DFDFB23FFFF1}" presName="parentLin" presStyleCnt="0"/>
      <dgm:spPr/>
    </dgm:pt>
    <dgm:pt modelId="{89D70113-1A25-4086-A2B8-C42F10188027}" type="pres">
      <dgm:prSet presAssocID="{5A9634D0-3905-4D98-A5AC-DFDFB23FFF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4C2A67D-04B4-44CA-BA3B-4DF9D9709D39}" type="pres">
      <dgm:prSet presAssocID="{5A9634D0-3905-4D98-A5AC-DFDFB23FFFF1}" presName="parentText" presStyleLbl="node1" presStyleIdx="2" presStyleCnt="3" custScaleX="52023" custScaleY="81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56631-68EF-4F16-8D6C-607322BDF4E1}" type="pres">
      <dgm:prSet presAssocID="{5A9634D0-3905-4D98-A5AC-DFDFB23FFFF1}" presName="negativeSpace" presStyleCnt="0"/>
      <dgm:spPr/>
    </dgm:pt>
    <dgm:pt modelId="{F39DA8D7-EAA5-4BEF-A9AA-621862A940D8}" type="pres">
      <dgm:prSet presAssocID="{5A9634D0-3905-4D98-A5AC-DFDFB23FFFF1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8519FF7A-C452-44E4-B838-97FDDAE9E47C}" type="presOf" srcId="{8D94299D-7450-46C3-80FD-2242359A8B66}" destId="{B086C0CB-BC19-4807-82B1-61961062B719}" srcOrd="0" destOrd="0" presId="urn:microsoft.com/office/officeart/2005/8/layout/list1"/>
    <dgm:cxn modelId="{1CFBA272-864D-4B2A-81BB-B2CB07B20407}" type="presOf" srcId="{B017C9B7-2156-4408-88AE-CFDFAD5B6DB6}" destId="{8103D822-0634-4EB5-B4BB-13513A8B9EFF}" srcOrd="0" destOrd="0" presId="urn:microsoft.com/office/officeart/2005/8/layout/list1"/>
    <dgm:cxn modelId="{0704FACE-B5DB-44FD-87B5-805A568879B2}" type="presOf" srcId="{5A9634D0-3905-4D98-A5AC-DFDFB23FFFF1}" destId="{44C2A67D-04B4-44CA-BA3B-4DF9D9709D39}" srcOrd="1" destOrd="0" presId="urn:microsoft.com/office/officeart/2005/8/layout/list1"/>
    <dgm:cxn modelId="{9A535723-1813-40CB-B88D-F96046D2C439}" srcId="{B017C9B7-2156-4408-88AE-CFDFAD5B6DB6}" destId="{5A9634D0-3905-4D98-A5AC-DFDFB23FFFF1}" srcOrd="2" destOrd="0" parTransId="{42804C0A-16AB-4866-8698-B6AADB1A4626}" sibTransId="{A53E2D1B-8BA3-42C7-A891-02742EFC418C}"/>
    <dgm:cxn modelId="{FF01E4A6-D1A6-4E41-BAF0-99045B072DF0}" type="presOf" srcId="{6DE32E56-B6E8-4CF1-B7E4-B54A0A8104C0}" destId="{9C76E9ED-9DD0-4015-9540-8D88991CCA8E}" srcOrd="1" destOrd="0" presId="urn:microsoft.com/office/officeart/2005/8/layout/list1"/>
    <dgm:cxn modelId="{618798BA-CA55-4D89-AA02-CC7934F76192}" srcId="{B017C9B7-2156-4408-88AE-CFDFAD5B6DB6}" destId="{8D94299D-7450-46C3-80FD-2242359A8B66}" srcOrd="1" destOrd="0" parTransId="{3214145C-A447-47C1-A61B-CD93730A4227}" sibTransId="{15C2A105-C2DB-4F76-8312-E96CFE1A8CC3}"/>
    <dgm:cxn modelId="{4FD3B6F2-CE73-445C-88BF-8B346425A628}" srcId="{B017C9B7-2156-4408-88AE-CFDFAD5B6DB6}" destId="{6DE32E56-B6E8-4CF1-B7E4-B54A0A8104C0}" srcOrd="0" destOrd="0" parTransId="{049D60C8-9856-4F91-AB40-586AB3382520}" sibTransId="{EDDFF28D-BB23-489C-A9E4-859D8C00FB27}"/>
    <dgm:cxn modelId="{FC2ACC0B-E3D1-469C-9892-0AA4251B5E89}" type="presOf" srcId="{8D94299D-7450-46C3-80FD-2242359A8B66}" destId="{7CCC3EB7-DF63-4AD3-A0AE-5D38F331F866}" srcOrd="1" destOrd="0" presId="urn:microsoft.com/office/officeart/2005/8/layout/list1"/>
    <dgm:cxn modelId="{D8C8D0A5-A4D0-4634-984F-BE73CB5D3032}" type="presOf" srcId="{6DE32E56-B6E8-4CF1-B7E4-B54A0A8104C0}" destId="{BE245B2E-627D-4B12-A023-71611333DDB4}" srcOrd="0" destOrd="0" presId="urn:microsoft.com/office/officeart/2005/8/layout/list1"/>
    <dgm:cxn modelId="{71976406-28E0-443B-ADD9-2EF7836C3A07}" type="presOf" srcId="{5A9634D0-3905-4D98-A5AC-DFDFB23FFFF1}" destId="{89D70113-1A25-4086-A2B8-C42F10188027}" srcOrd="0" destOrd="0" presId="urn:microsoft.com/office/officeart/2005/8/layout/list1"/>
    <dgm:cxn modelId="{684E0F5C-66BD-46A1-875F-EAE0DD96C3D4}" type="presParOf" srcId="{8103D822-0634-4EB5-B4BB-13513A8B9EFF}" destId="{E52B12AE-F8CC-43BE-BB0B-500749867A78}" srcOrd="0" destOrd="0" presId="urn:microsoft.com/office/officeart/2005/8/layout/list1"/>
    <dgm:cxn modelId="{71E48421-8330-49BB-9212-76672F0F67B4}" type="presParOf" srcId="{E52B12AE-F8CC-43BE-BB0B-500749867A78}" destId="{BE245B2E-627D-4B12-A023-71611333DDB4}" srcOrd="0" destOrd="0" presId="urn:microsoft.com/office/officeart/2005/8/layout/list1"/>
    <dgm:cxn modelId="{8756B5A1-727C-4679-B3A6-16B7D700A680}" type="presParOf" srcId="{E52B12AE-F8CC-43BE-BB0B-500749867A78}" destId="{9C76E9ED-9DD0-4015-9540-8D88991CCA8E}" srcOrd="1" destOrd="0" presId="urn:microsoft.com/office/officeart/2005/8/layout/list1"/>
    <dgm:cxn modelId="{06774E81-8336-40D5-B4FA-70185B834C39}" type="presParOf" srcId="{8103D822-0634-4EB5-B4BB-13513A8B9EFF}" destId="{73A60BBF-FE88-4752-BBF3-EF9C6688EBAB}" srcOrd="1" destOrd="0" presId="urn:microsoft.com/office/officeart/2005/8/layout/list1"/>
    <dgm:cxn modelId="{C8767C38-4330-40C1-B334-3AA67081F234}" type="presParOf" srcId="{8103D822-0634-4EB5-B4BB-13513A8B9EFF}" destId="{A12B6211-16B0-4B39-87F1-C33F6EF44EA8}" srcOrd="2" destOrd="0" presId="urn:microsoft.com/office/officeart/2005/8/layout/list1"/>
    <dgm:cxn modelId="{3BBB0F0A-E19E-48BC-AA7B-3D89EB99C635}" type="presParOf" srcId="{8103D822-0634-4EB5-B4BB-13513A8B9EFF}" destId="{322BA859-4A80-41E2-8F85-5FD5F2F0C4D9}" srcOrd="3" destOrd="0" presId="urn:microsoft.com/office/officeart/2005/8/layout/list1"/>
    <dgm:cxn modelId="{30D91F7E-E726-4C8F-8B99-446E2FC34281}" type="presParOf" srcId="{8103D822-0634-4EB5-B4BB-13513A8B9EFF}" destId="{50350A99-DEE5-4E62-AD36-6B416B2F8A97}" srcOrd="4" destOrd="0" presId="urn:microsoft.com/office/officeart/2005/8/layout/list1"/>
    <dgm:cxn modelId="{E9B189E7-7232-4212-829E-9E2D15273694}" type="presParOf" srcId="{50350A99-DEE5-4E62-AD36-6B416B2F8A97}" destId="{B086C0CB-BC19-4807-82B1-61961062B719}" srcOrd="0" destOrd="0" presId="urn:microsoft.com/office/officeart/2005/8/layout/list1"/>
    <dgm:cxn modelId="{BBCD7FF0-8F70-4C4F-8AEB-3620DFCC9899}" type="presParOf" srcId="{50350A99-DEE5-4E62-AD36-6B416B2F8A97}" destId="{7CCC3EB7-DF63-4AD3-A0AE-5D38F331F866}" srcOrd="1" destOrd="0" presId="urn:microsoft.com/office/officeart/2005/8/layout/list1"/>
    <dgm:cxn modelId="{B20043F3-F59B-4038-834E-EA9BF4722E40}" type="presParOf" srcId="{8103D822-0634-4EB5-B4BB-13513A8B9EFF}" destId="{B6F63A28-1602-44B9-A5CA-B1CD103C45F2}" srcOrd="5" destOrd="0" presId="urn:microsoft.com/office/officeart/2005/8/layout/list1"/>
    <dgm:cxn modelId="{2FB61252-7368-4A14-ADE7-44AA7461CE4D}" type="presParOf" srcId="{8103D822-0634-4EB5-B4BB-13513A8B9EFF}" destId="{A5EF007E-B4F4-403F-8484-CE6F740A2145}" srcOrd="6" destOrd="0" presId="urn:microsoft.com/office/officeart/2005/8/layout/list1"/>
    <dgm:cxn modelId="{752BAE57-F65E-42FC-8021-005F3A49C2C9}" type="presParOf" srcId="{8103D822-0634-4EB5-B4BB-13513A8B9EFF}" destId="{044B880B-7192-44A7-B0E7-54F70415EE98}" srcOrd="7" destOrd="0" presId="urn:microsoft.com/office/officeart/2005/8/layout/list1"/>
    <dgm:cxn modelId="{476DACE0-25C2-4EF3-B952-3E7077B9CB97}" type="presParOf" srcId="{8103D822-0634-4EB5-B4BB-13513A8B9EFF}" destId="{CC4D7B9F-932E-493A-8653-F507DC73BED2}" srcOrd="8" destOrd="0" presId="urn:microsoft.com/office/officeart/2005/8/layout/list1"/>
    <dgm:cxn modelId="{01F25E0D-EA05-4EF5-A644-36260A2CA407}" type="presParOf" srcId="{CC4D7B9F-932E-493A-8653-F507DC73BED2}" destId="{89D70113-1A25-4086-A2B8-C42F10188027}" srcOrd="0" destOrd="0" presId="urn:microsoft.com/office/officeart/2005/8/layout/list1"/>
    <dgm:cxn modelId="{F08668AB-C939-450D-8DBB-5B8B74B639B9}" type="presParOf" srcId="{CC4D7B9F-932E-493A-8653-F507DC73BED2}" destId="{44C2A67D-04B4-44CA-BA3B-4DF9D9709D39}" srcOrd="1" destOrd="0" presId="urn:microsoft.com/office/officeart/2005/8/layout/list1"/>
    <dgm:cxn modelId="{1EAFE02C-AF73-4409-9574-8887F1058BFE}" type="presParOf" srcId="{8103D822-0634-4EB5-B4BB-13513A8B9EFF}" destId="{DAB56631-68EF-4F16-8D6C-607322BDF4E1}" srcOrd="9" destOrd="0" presId="urn:microsoft.com/office/officeart/2005/8/layout/list1"/>
    <dgm:cxn modelId="{69982350-F66E-49DF-9655-2E6F6C5715CC}" type="presParOf" srcId="{8103D822-0634-4EB5-B4BB-13513A8B9EFF}" destId="{F39DA8D7-EAA5-4BEF-A9AA-621862A940D8}" srcOrd="10" destOrd="0" presId="urn:microsoft.com/office/officeart/2005/8/layout/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7C9B7-2156-4408-88AE-CFDFAD5B6DB6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E32E56-B6E8-4CF1-B7E4-B54A0A8104C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устная олимпиада по математике 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400" b="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для учащихся 6-8 классов (до 400 участников)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049D60C8-9856-4F91-AB40-586AB3382520}" type="parTrans" cxnId="{4FD3B6F2-CE73-445C-88BF-8B346425A628}">
      <dgm:prSet/>
      <dgm:spPr/>
      <dgm:t>
        <a:bodyPr/>
        <a:lstStyle/>
        <a:p>
          <a:endParaRPr lang="ru-RU"/>
        </a:p>
      </dgm:t>
    </dgm:pt>
    <dgm:pt modelId="{EDDFF28D-BB23-489C-A9E4-859D8C00FB27}" type="sibTrans" cxnId="{4FD3B6F2-CE73-445C-88BF-8B346425A628}">
      <dgm:prSet/>
      <dgm:spPr/>
      <dgm:t>
        <a:bodyPr/>
        <a:lstStyle/>
        <a:p>
          <a:endParaRPr lang="ru-RU"/>
        </a:p>
      </dgm:t>
    </dgm:pt>
    <dgm:pt modelId="{0448D90B-709B-449C-9FA9-B8083DA8A0F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командная и лично-командная олимпиады для учащихся 8-11 классов (до 500 участников Новосибирская обл., Южный Кузбасс)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8AA870FD-D6E5-4376-A590-C1B80A031972}" type="parTrans" cxnId="{5C87A525-B77D-42C3-87D4-AF6D5C172109}">
      <dgm:prSet/>
      <dgm:spPr/>
      <dgm:t>
        <a:bodyPr/>
        <a:lstStyle/>
        <a:p>
          <a:endParaRPr lang="ru-RU"/>
        </a:p>
      </dgm:t>
    </dgm:pt>
    <dgm:pt modelId="{A2BF4301-7776-4023-A7A2-D90EFC158BEB}" type="sibTrans" cxnId="{5C87A525-B77D-42C3-87D4-AF6D5C172109}">
      <dgm:prSet/>
      <dgm:spPr/>
      <dgm:t>
        <a:bodyPr/>
        <a:lstStyle/>
        <a:p>
          <a:endParaRPr lang="ru-RU"/>
        </a:p>
      </dgm:t>
    </dgm:pt>
    <dgm:pt modelId="{C2E37798-5BDF-4B33-82FB-4D55E326F0B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математические бои (до 25 команд из Новосибирска и Новосибирской обл., Южного Кузбасса, Томска, Красноярска, Казахстана и др.)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09857808-327A-45C8-B979-48FD45C46318}" type="parTrans" cxnId="{415AD345-73F9-4C6B-95E1-1EAA88B311D3}">
      <dgm:prSet/>
      <dgm:spPr/>
      <dgm:t>
        <a:bodyPr/>
        <a:lstStyle/>
        <a:p>
          <a:endParaRPr lang="ru-RU"/>
        </a:p>
      </dgm:t>
    </dgm:pt>
    <dgm:pt modelId="{810DEFF9-AEE2-4D5C-BD80-39855D652AA8}" type="sibTrans" cxnId="{415AD345-73F9-4C6B-95E1-1EAA88B311D3}">
      <dgm:prSet/>
      <dgm:spPr/>
      <dgm:t>
        <a:bodyPr/>
        <a:lstStyle/>
        <a:p>
          <a:endParaRPr lang="ru-RU"/>
        </a:p>
      </dgm:t>
    </dgm:pt>
    <dgm:pt modelId="{8103D822-0634-4EB5-B4BB-13513A8B9EFF}" type="pres">
      <dgm:prSet presAssocID="{B017C9B7-2156-4408-88AE-CFDFAD5B6D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B12AE-F8CC-43BE-BB0B-500749867A78}" type="pres">
      <dgm:prSet presAssocID="{6DE32E56-B6E8-4CF1-B7E4-B54A0A8104C0}" presName="parentLin" presStyleCnt="0"/>
      <dgm:spPr/>
    </dgm:pt>
    <dgm:pt modelId="{BE245B2E-627D-4B12-A023-71611333DDB4}" type="pres">
      <dgm:prSet presAssocID="{6DE32E56-B6E8-4CF1-B7E4-B54A0A8104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76E9ED-9DD0-4015-9540-8D88991CCA8E}" type="pres">
      <dgm:prSet presAssocID="{6DE32E56-B6E8-4CF1-B7E4-B54A0A8104C0}" presName="parentText" presStyleLbl="node1" presStyleIdx="0" presStyleCnt="3" custScaleX="140534" custScaleY="125940" custLinFactNeighborY="-4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60BBF-FE88-4752-BBF3-EF9C6688EBAB}" type="pres">
      <dgm:prSet presAssocID="{6DE32E56-B6E8-4CF1-B7E4-B54A0A8104C0}" presName="negativeSpace" presStyleCnt="0"/>
      <dgm:spPr/>
    </dgm:pt>
    <dgm:pt modelId="{A12B6211-16B0-4B39-87F1-C33F6EF44EA8}" type="pres">
      <dgm:prSet presAssocID="{6DE32E56-B6E8-4CF1-B7E4-B54A0A8104C0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22BA859-4A80-41E2-8F85-5FD5F2F0C4D9}" type="pres">
      <dgm:prSet presAssocID="{EDDFF28D-BB23-489C-A9E4-859D8C00FB27}" presName="spaceBetweenRectangles" presStyleCnt="0"/>
      <dgm:spPr/>
    </dgm:pt>
    <dgm:pt modelId="{24A4ABF6-27E9-467F-917A-B8E83750D83A}" type="pres">
      <dgm:prSet presAssocID="{0448D90B-709B-449C-9FA9-B8083DA8A0FB}" presName="parentLin" presStyleCnt="0"/>
      <dgm:spPr/>
    </dgm:pt>
    <dgm:pt modelId="{52E923E8-2384-433E-BDEF-0415C3FF3C4D}" type="pres">
      <dgm:prSet presAssocID="{0448D90B-709B-449C-9FA9-B8083DA8A0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C327A7-835A-4081-8E2C-1A907FC14171}" type="pres">
      <dgm:prSet presAssocID="{0448D90B-709B-449C-9FA9-B8083DA8A0FB}" presName="parentText" presStyleLbl="node1" presStyleIdx="1" presStyleCnt="3" custScaleX="113715" custScaleY="150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DCB0B-FBDF-49C9-ABD8-B123EA74F978}" type="pres">
      <dgm:prSet presAssocID="{0448D90B-709B-449C-9FA9-B8083DA8A0FB}" presName="negativeSpace" presStyleCnt="0"/>
      <dgm:spPr/>
    </dgm:pt>
    <dgm:pt modelId="{4BE6BA36-FC05-4010-83BA-FA6750C258EB}" type="pres">
      <dgm:prSet presAssocID="{0448D90B-709B-449C-9FA9-B8083DA8A0FB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FBA59FBA-1E91-4555-8F0A-F78319AECE69}" type="pres">
      <dgm:prSet presAssocID="{A2BF4301-7776-4023-A7A2-D90EFC158BEB}" presName="spaceBetweenRectangles" presStyleCnt="0"/>
      <dgm:spPr/>
    </dgm:pt>
    <dgm:pt modelId="{8E768CA2-5684-46D9-993B-7129D6756F5B}" type="pres">
      <dgm:prSet presAssocID="{C2E37798-5BDF-4B33-82FB-4D55E326F0B5}" presName="parentLin" presStyleCnt="0"/>
      <dgm:spPr/>
    </dgm:pt>
    <dgm:pt modelId="{B15D059A-3DD9-4D9B-91B6-DD35CF63577F}" type="pres">
      <dgm:prSet presAssocID="{C2E37798-5BDF-4B33-82FB-4D55E326F0B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D941857-06D0-4258-907B-33B1EDDD919D}" type="pres">
      <dgm:prSet presAssocID="{C2E37798-5BDF-4B33-82FB-4D55E326F0B5}" presName="parentText" presStyleLbl="node1" presStyleIdx="2" presStyleCnt="3" custScaleX="98189" custScaleY="187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B50AA-03C3-45D7-A4ED-72E7BBA1F44E}" type="pres">
      <dgm:prSet presAssocID="{C2E37798-5BDF-4B33-82FB-4D55E326F0B5}" presName="negativeSpace" presStyleCnt="0"/>
      <dgm:spPr/>
    </dgm:pt>
    <dgm:pt modelId="{66E900F1-154A-44DA-8F16-EEBFB3205542}" type="pres">
      <dgm:prSet presAssocID="{C2E37798-5BDF-4B33-82FB-4D55E326F0B5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415AD345-73F9-4C6B-95E1-1EAA88B311D3}" srcId="{B017C9B7-2156-4408-88AE-CFDFAD5B6DB6}" destId="{C2E37798-5BDF-4B33-82FB-4D55E326F0B5}" srcOrd="2" destOrd="0" parTransId="{09857808-327A-45C8-B979-48FD45C46318}" sibTransId="{810DEFF9-AEE2-4D5C-BD80-39855D652AA8}"/>
    <dgm:cxn modelId="{6BC8DEDC-CEC2-4CD2-B363-814451FB6AD3}" type="presOf" srcId="{6DE32E56-B6E8-4CF1-B7E4-B54A0A8104C0}" destId="{9C76E9ED-9DD0-4015-9540-8D88991CCA8E}" srcOrd="1" destOrd="0" presId="urn:microsoft.com/office/officeart/2005/8/layout/list1"/>
    <dgm:cxn modelId="{3DB157B9-E59F-4D27-A5F2-4D952E309696}" type="presOf" srcId="{0448D90B-709B-449C-9FA9-B8083DA8A0FB}" destId="{6DC327A7-835A-4081-8E2C-1A907FC14171}" srcOrd="1" destOrd="0" presId="urn:microsoft.com/office/officeart/2005/8/layout/list1"/>
    <dgm:cxn modelId="{E8F515D1-E6C6-4A6C-871A-E8357C103491}" type="presOf" srcId="{6DE32E56-B6E8-4CF1-B7E4-B54A0A8104C0}" destId="{BE245B2E-627D-4B12-A023-71611333DDB4}" srcOrd="0" destOrd="0" presId="urn:microsoft.com/office/officeart/2005/8/layout/list1"/>
    <dgm:cxn modelId="{5C87A525-B77D-42C3-87D4-AF6D5C172109}" srcId="{B017C9B7-2156-4408-88AE-CFDFAD5B6DB6}" destId="{0448D90B-709B-449C-9FA9-B8083DA8A0FB}" srcOrd="1" destOrd="0" parTransId="{8AA870FD-D6E5-4376-A590-C1B80A031972}" sibTransId="{A2BF4301-7776-4023-A7A2-D90EFC158BEB}"/>
    <dgm:cxn modelId="{5C426FDE-0790-40E1-82CB-225904E8F2AE}" type="presOf" srcId="{0448D90B-709B-449C-9FA9-B8083DA8A0FB}" destId="{52E923E8-2384-433E-BDEF-0415C3FF3C4D}" srcOrd="0" destOrd="0" presId="urn:microsoft.com/office/officeart/2005/8/layout/list1"/>
    <dgm:cxn modelId="{230929A4-AF7C-49A4-ABAF-12028BD61C64}" type="presOf" srcId="{C2E37798-5BDF-4B33-82FB-4D55E326F0B5}" destId="{B15D059A-3DD9-4D9B-91B6-DD35CF63577F}" srcOrd="0" destOrd="0" presId="urn:microsoft.com/office/officeart/2005/8/layout/list1"/>
    <dgm:cxn modelId="{4FD3B6F2-CE73-445C-88BF-8B346425A628}" srcId="{B017C9B7-2156-4408-88AE-CFDFAD5B6DB6}" destId="{6DE32E56-B6E8-4CF1-B7E4-B54A0A8104C0}" srcOrd="0" destOrd="0" parTransId="{049D60C8-9856-4F91-AB40-586AB3382520}" sibTransId="{EDDFF28D-BB23-489C-A9E4-859D8C00FB27}"/>
    <dgm:cxn modelId="{C992F514-BCFB-4B97-99BC-0F4F8D35D627}" type="presOf" srcId="{C2E37798-5BDF-4B33-82FB-4D55E326F0B5}" destId="{DD941857-06D0-4258-907B-33B1EDDD919D}" srcOrd="1" destOrd="0" presId="urn:microsoft.com/office/officeart/2005/8/layout/list1"/>
    <dgm:cxn modelId="{02D055A4-2421-4B8B-8933-2F3F5EFD51CD}" type="presOf" srcId="{B017C9B7-2156-4408-88AE-CFDFAD5B6DB6}" destId="{8103D822-0634-4EB5-B4BB-13513A8B9EFF}" srcOrd="0" destOrd="0" presId="urn:microsoft.com/office/officeart/2005/8/layout/list1"/>
    <dgm:cxn modelId="{23D91F05-6BCD-411A-81C7-4849F22C4554}" type="presParOf" srcId="{8103D822-0634-4EB5-B4BB-13513A8B9EFF}" destId="{E52B12AE-F8CC-43BE-BB0B-500749867A78}" srcOrd="0" destOrd="0" presId="urn:microsoft.com/office/officeart/2005/8/layout/list1"/>
    <dgm:cxn modelId="{439D9250-C760-4D0C-BA46-03CEB2326AFA}" type="presParOf" srcId="{E52B12AE-F8CC-43BE-BB0B-500749867A78}" destId="{BE245B2E-627D-4B12-A023-71611333DDB4}" srcOrd="0" destOrd="0" presId="urn:microsoft.com/office/officeart/2005/8/layout/list1"/>
    <dgm:cxn modelId="{F480C31C-5785-4FF6-8D97-2878E0567279}" type="presParOf" srcId="{E52B12AE-F8CC-43BE-BB0B-500749867A78}" destId="{9C76E9ED-9DD0-4015-9540-8D88991CCA8E}" srcOrd="1" destOrd="0" presId="urn:microsoft.com/office/officeart/2005/8/layout/list1"/>
    <dgm:cxn modelId="{DEF892A0-BFDE-471C-870C-DD2380AFED83}" type="presParOf" srcId="{8103D822-0634-4EB5-B4BB-13513A8B9EFF}" destId="{73A60BBF-FE88-4752-BBF3-EF9C6688EBAB}" srcOrd="1" destOrd="0" presId="urn:microsoft.com/office/officeart/2005/8/layout/list1"/>
    <dgm:cxn modelId="{E76EE18F-2044-4807-9269-8FB967B1717E}" type="presParOf" srcId="{8103D822-0634-4EB5-B4BB-13513A8B9EFF}" destId="{A12B6211-16B0-4B39-87F1-C33F6EF44EA8}" srcOrd="2" destOrd="0" presId="urn:microsoft.com/office/officeart/2005/8/layout/list1"/>
    <dgm:cxn modelId="{E8C0DB1B-E836-432D-9E19-B65BB848D59E}" type="presParOf" srcId="{8103D822-0634-4EB5-B4BB-13513A8B9EFF}" destId="{322BA859-4A80-41E2-8F85-5FD5F2F0C4D9}" srcOrd="3" destOrd="0" presId="urn:microsoft.com/office/officeart/2005/8/layout/list1"/>
    <dgm:cxn modelId="{FE005DF7-9791-4207-89B4-0884B3B3CBE1}" type="presParOf" srcId="{8103D822-0634-4EB5-B4BB-13513A8B9EFF}" destId="{24A4ABF6-27E9-467F-917A-B8E83750D83A}" srcOrd="4" destOrd="0" presId="urn:microsoft.com/office/officeart/2005/8/layout/list1"/>
    <dgm:cxn modelId="{78F22613-2B34-4A81-AB6B-9B34074E3AE9}" type="presParOf" srcId="{24A4ABF6-27E9-467F-917A-B8E83750D83A}" destId="{52E923E8-2384-433E-BDEF-0415C3FF3C4D}" srcOrd="0" destOrd="0" presId="urn:microsoft.com/office/officeart/2005/8/layout/list1"/>
    <dgm:cxn modelId="{61DC3474-FDB8-4B5E-B976-CBC4D3C43828}" type="presParOf" srcId="{24A4ABF6-27E9-467F-917A-B8E83750D83A}" destId="{6DC327A7-835A-4081-8E2C-1A907FC14171}" srcOrd="1" destOrd="0" presId="urn:microsoft.com/office/officeart/2005/8/layout/list1"/>
    <dgm:cxn modelId="{1F9FB61D-AAA3-497E-9144-9C2B87DB81BA}" type="presParOf" srcId="{8103D822-0634-4EB5-B4BB-13513A8B9EFF}" destId="{BB3DCB0B-FBDF-49C9-ABD8-B123EA74F978}" srcOrd="5" destOrd="0" presId="urn:microsoft.com/office/officeart/2005/8/layout/list1"/>
    <dgm:cxn modelId="{348FA7A0-A23F-4D72-8074-963E106C356B}" type="presParOf" srcId="{8103D822-0634-4EB5-B4BB-13513A8B9EFF}" destId="{4BE6BA36-FC05-4010-83BA-FA6750C258EB}" srcOrd="6" destOrd="0" presId="urn:microsoft.com/office/officeart/2005/8/layout/list1"/>
    <dgm:cxn modelId="{3999766C-629A-4FE1-BEF6-DBA5A3BF94F3}" type="presParOf" srcId="{8103D822-0634-4EB5-B4BB-13513A8B9EFF}" destId="{FBA59FBA-1E91-4555-8F0A-F78319AECE69}" srcOrd="7" destOrd="0" presId="urn:microsoft.com/office/officeart/2005/8/layout/list1"/>
    <dgm:cxn modelId="{870D5B1D-4169-4053-A5C6-1A1E540C5C04}" type="presParOf" srcId="{8103D822-0634-4EB5-B4BB-13513A8B9EFF}" destId="{8E768CA2-5684-46D9-993B-7129D6756F5B}" srcOrd="8" destOrd="0" presId="urn:microsoft.com/office/officeart/2005/8/layout/list1"/>
    <dgm:cxn modelId="{1AD23BC0-5287-4F3D-B5C5-E1C8C0B282FE}" type="presParOf" srcId="{8E768CA2-5684-46D9-993B-7129D6756F5B}" destId="{B15D059A-3DD9-4D9B-91B6-DD35CF63577F}" srcOrd="0" destOrd="0" presId="urn:microsoft.com/office/officeart/2005/8/layout/list1"/>
    <dgm:cxn modelId="{94CFE5DC-8D0D-4F30-BF7E-69B527F70501}" type="presParOf" srcId="{8E768CA2-5684-46D9-993B-7129D6756F5B}" destId="{DD941857-06D0-4258-907B-33B1EDDD919D}" srcOrd="1" destOrd="0" presId="urn:microsoft.com/office/officeart/2005/8/layout/list1"/>
    <dgm:cxn modelId="{F2F31383-5D83-4731-B582-6895EFC5F5E0}" type="presParOf" srcId="{8103D822-0634-4EB5-B4BB-13513A8B9EFF}" destId="{CBCB50AA-03C3-45D7-A4ED-72E7BBA1F44E}" srcOrd="9" destOrd="0" presId="urn:microsoft.com/office/officeart/2005/8/layout/list1"/>
    <dgm:cxn modelId="{D588F010-041B-4910-ACDA-AB9CA802B2AE}" type="presParOf" srcId="{8103D822-0634-4EB5-B4BB-13513A8B9EFF}" destId="{66E900F1-154A-44DA-8F16-EEBFB3205542}" srcOrd="10" destOrd="0" presId="urn:microsoft.com/office/officeart/2005/8/layout/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17C9B7-2156-4408-88AE-CFDFAD5B6DB6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E32E56-B6E8-4CF1-B7E4-B54A0A8104C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организатор: высший колледж информатики НГУ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049D60C8-9856-4F91-AB40-586AB3382520}" type="parTrans" cxnId="{4FD3B6F2-CE73-445C-88BF-8B346425A628}">
      <dgm:prSet/>
      <dgm:spPr/>
      <dgm:t>
        <a:bodyPr/>
        <a:lstStyle/>
        <a:p>
          <a:endParaRPr lang="ru-RU"/>
        </a:p>
      </dgm:t>
    </dgm:pt>
    <dgm:pt modelId="{EDDFF28D-BB23-489C-A9E4-859D8C00FB27}" type="sibTrans" cxnId="{4FD3B6F2-CE73-445C-88BF-8B346425A628}">
      <dgm:prSet/>
      <dgm:spPr/>
      <dgm:t>
        <a:bodyPr/>
        <a:lstStyle/>
        <a:p>
          <a:endParaRPr lang="ru-RU"/>
        </a:p>
      </dgm:t>
    </dgm:pt>
    <dgm:pt modelId="{0448D90B-709B-449C-9FA9-B8083DA8A0F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свыше 300 участников ежегодно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8AA870FD-D6E5-4376-A590-C1B80A031972}" type="parTrans" cxnId="{5C87A525-B77D-42C3-87D4-AF6D5C172109}">
      <dgm:prSet/>
      <dgm:spPr/>
      <dgm:t>
        <a:bodyPr/>
        <a:lstStyle/>
        <a:p>
          <a:endParaRPr lang="ru-RU"/>
        </a:p>
      </dgm:t>
    </dgm:pt>
    <dgm:pt modelId="{A2BF4301-7776-4023-A7A2-D90EFC158BEB}" type="sibTrans" cxnId="{5C87A525-B77D-42C3-87D4-AF6D5C172109}">
      <dgm:prSet/>
      <dgm:spPr/>
      <dgm:t>
        <a:bodyPr/>
        <a:lstStyle/>
        <a:p>
          <a:endParaRPr lang="ru-RU"/>
        </a:p>
      </dgm:t>
    </dgm:pt>
    <dgm:pt modelId="{583DFF30-CE5E-4099-9B68-D12ABC1CDBC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2 этапа: заочный и очный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80899691-5079-4F4B-835C-14BEAC0AD959}" type="parTrans" cxnId="{C05CE805-53A7-4846-A9E8-430AD9502CDF}">
      <dgm:prSet/>
      <dgm:spPr/>
      <dgm:t>
        <a:bodyPr/>
        <a:lstStyle/>
        <a:p>
          <a:endParaRPr lang="ru-RU"/>
        </a:p>
      </dgm:t>
    </dgm:pt>
    <dgm:pt modelId="{63225653-30BC-4389-AE18-CDF04095B030}" type="sibTrans" cxnId="{C05CE805-53A7-4846-A9E8-430AD9502CDF}">
      <dgm:prSet/>
      <dgm:spPr/>
      <dgm:t>
        <a:bodyPr/>
        <a:lstStyle/>
        <a:p>
          <a:endParaRPr lang="ru-RU"/>
        </a:p>
      </dgm:t>
    </dgm:pt>
    <dgm:pt modelId="{8103D822-0634-4EB5-B4BB-13513A8B9EFF}" type="pres">
      <dgm:prSet presAssocID="{B017C9B7-2156-4408-88AE-CFDFAD5B6D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B12AE-F8CC-43BE-BB0B-500749867A78}" type="pres">
      <dgm:prSet presAssocID="{6DE32E56-B6E8-4CF1-B7E4-B54A0A8104C0}" presName="parentLin" presStyleCnt="0"/>
      <dgm:spPr/>
    </dgm:pt>
    <dgm:pt modelId="{BE245B2E-627D-4B12-A023-71611333DDB4}" type="pres">
      <dgm:prSet presAssocID="{6DE32E56-B6E8-4CF1-B7E4-B54A0A8104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76E9ED-9DD0-4015-9540-8D88991CCA8E}" type="pres">
      <dgm:prSet presAssocID="{6DE32E56-B6E8-4CF1-B7E4-B54A0A8104C0}" presName="parentText" presStyleLbl="node1" presStyleIdx="0" presStyleCnt="3" custScaleX="140534" custScaleY="125940" custLinFactNeighborY="-4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60BBF-FE88-4752-BBF3-EF9C6688EBAB}" type="pres">
      <dgm:prSet presAssocID="{6DE32E56-B6E8-4CF1-B7E4-B54A0A8104C0}" presName="negativeSpace" presStyleCnt="0"/>
      <dgm:spPr/>
    </dgm:pt>
    <dgm:pt modelId="{A12B6211-16B0-4B39-87F1-C33F6EF44EA8}" type="pres">
      <dgm:prSet presAssocID="{6DE32E56-B6E8-4CF1-B7E4-B54A0A8104C0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22BA859-4A80-41E2-8F85-5FD5F2F0C4D9}" type="pres">
      <dgm:prSet presAssocID="{EDDFF28D-BB23-489C-A9E4-859D8C00FB27}" presName="spaceBetweenRectangles" presStyleCnt="0"/>
      <dgm:spPr/>
    </dgm:pt>
    <dgm:pt modelId="{24A4ABF6-27E9-467F-917A-B8E83750D83A}" type="pres">
      <dgm:prSet presAssocID="{0448D90B-709B-449C-9FA9-B8083DA8A0FB}" presName="parentLin" presStyleCnt="0"/>
      <dgm:spPr/>
    </dgm:pt>
    <dgm:pt modelId="{52E923E8-2384-433E-BDEF-0415C3FF3C4D}" type="pres">
      <dgm:prSet presAssocID="{0448D90B-709B-449C-9FA9-B8083DA8A0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C327A7-835A-4081-8E2C-1A907FC14171}" type="pres">
      <dgm:prSet presAssocID="{0448D90B-709B-449C-9FA9-B8083DA8A0FB}" presName="parentText" presStyleLbl="node1" presStyleIdx="1" presStyleCnt="3" custScaleX="113715" custScaleY="150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DCB0B-FBDF-49C9-ABD8-B123EA74F978}" type="pres">
      <dgm:prSet presAssocID="{0448D90B-709B-449C-9FA9-B8083DA8A0FB}" presName="negativeSpace" presStyleCnt="0"/>
      <dgm:spPr/>
    </dgm:pt>
    <dgm:pt modelId="{4BE6BA36-FC05-4010-83BA-FA6750C258EB}" type="pres">
      <dgm:prSet presAssocID="{0448D90B-709B-449C-9FA9-B8083DA8A0FB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FBA59FBA-1E91-4555-8F0A-F78319AECE69}" type="pres">
      <dgm:prSet presAssocID="{A2BF4301-7776-4023-A7A2-D90EFC158BEB}" presName="spaceBetweenRectangles" presStyleCnt="0"/>
      <dgm:spPr/>
    </dgm:pt>
    <dgm:pt modelId="{B1B6563E-D97C-43D7-A499-70026F3353D7}" type="pres">
      <dgm:prSet presAssocID="{583DFF30-CE5E-4099-9B68-D12ABC1CDBC7}" presName="parentLin" presStyleCnt="0"/>
      <dgm:spPr/>
    </dgm:pt>
    <dgm:pt modelId="{1203F573-9FC2-4DA9-BDDF-105B05F622A7}" type="pres">
      <dgm:prSet presAssocID="{583DFF30-CE5E-4099-9B68-D12ABC1CDBC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A6D1E66-6043-402A-A662-0D6EF62DB2C3}" type="pres">
      <dgm:prSet presAssocID="{583DFF30-CE5E-4099-9B68-D12ABC1CDBC7}" presName="parentText" presStyleLbl="node1" presStyleIdx="2" presStyleCnt="3" custScaleX="80001" custScaleY="123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0061-B8B4-47D5-A078-55CB3345333E}" type="pres">
      <dgm:prSet presAssocID="{583DFF30-CE5E-4099-9B68-D12ABC1CDBC7}" presName="negativeSpace" presStyleCnt="0"/>
      <dgm:spPr/>
    </dgm:pt>
    <dgm:pt modelId="{6DE0AEB6-9F11-41E2-87D4-7F7FA316F0D7}" type="pres">
      <dgm:prSet presAssocID="{583DFF30-CE5E-4099-9B68-D12ABC1CDBC7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C05CE805-53A7-4846-A9E8-430AD9502CDF}" srcId="{B017C9B7-2156-4408-88AE-CFDFAD5B6DB6}" destId="{583DFF30-CE5E-4099-9B68-D12ABC1CDBC7}" srcOrd="2" destOrd="0" parTransId="{80899691-5079-4F4B-835C-14BEAC0AD959}" sibTransId="{63225653-30BC-4389-AE18-CDF04095B030}"/>
    <dgm:cxn modelId="{3B842958-B8B6-4186-9CAB-5BDE147081F3}" type="presOf" srcId="{B017C9B7-2156-4408-88AE-CFDFAD5B6DB6}" destId="{8103D822-0634-4EB5-B4BB-13513A8B9EFF}" srcOrd="0" destOrd="0" presId="urn:microsoft.com/office/officeart/2005/8/layout/list1"/>
    <dgm:cxn modelId="{C63960E4-8E15-4A2A-B1D6-945000DF094A}" type="presOf" srcId="{583DFF30-CE5E-4099-9B68-D12ABC1CDBC7}" destId="{7A6D1E66-6043-402A-A662-0D6EF62DB2C3}" srcOrd="1" destOrd="0" presId="urn:microsoft.com/office/officeart/2005/8/layout/list1"/>
    <dgm:cxn modelId="{5C87A525-B77D-42C3-87D4-AF6D5C172109}" srcId="{B017C9B7-2156-4408-88AE-CFDFAD5B6DB6}" destId="{0448D90B-709B-449C-9FA9-B8083DA8A0FB}" srcOrd="1" destOrd="0" parTransId="{8AA870FD-D6E5-4376-A590-C1B80A031972}" sibTransId="{A2BF4301-7776-4023-A7A2-D90EFC158BEB}"/>
    <dgm:cxn modelId="{45571064-6738-4D70-8033-B217AF8ED2F0}" type="presOf" srcId="{0448D90B-709B-449C-9FA9-B8083DA8A0FB}" destId="{6DC327A7-835A-4081-8E2C-1A907FC14171}" srcOrd="1" destOrd="0" presId="urn:microsoft.com/office/officeart/2005/8/layout/list1"/>
    <dgm:cxn modelId="{4FD3B6F2-CE73-445C-88BF-8B346425A628}" srcId="{B017C9B7-2156-4408-88AE-CFDFAD5B6DB6}" destId="{6DE32E56-B6E8-4CF1-B7E4-B54A0A8104C0}" srcOrd="0" destOrd="0" parTransId="{049D60C8-9856-4F91-AB40-586AB3382520}" sibTransId="{EDDFF28D-BB23-489C-A9E4-859D8C00FB27}"/>
    <dgm:cxn modelId="{2D43E8D6-6ABD-4974-BE61-AB02BE9ECD9F}" type="presOf" srcId="{0448D90B-709B-449C-9FA9-B8083DA8A0FB}" destId="{52E923E8-2384-433E-BDEF-0415C3FF3C4D}" srcOrd="0" destOrd="0" presId="urn:microsoft.com/office/officeart/2005/8/layout/list1"/>
    <dgm:cxn modelId="{AF388751-0102-4A89-8868-F700823098D5}" type="presOf" srcId="{6DE32E56-B6E8-4CF1-B7E4-B54A0A8104C0}" destId="{BE245B2E-627D-4B12-A023-71611333DDB4}" srcOrd="0" destOrd="0" presId="urn:microsoft.com/office/officeart/2005/8/layout/list1"/>
    <dgm:cxn modelId="{C35D87A8-56F6-4120-9464-2E0C980C8D80}" type="presOf" srcId="{6DE32E56-B6E8-4CF1-B7E4-B54A0A8104C0}" destId="{9C76E9ED-9DD0-4015-9540-8D88991CCA8E}" srcOrd="1" destOrd="0" presId="urn:microsoft.com/office/officeart/2005/8/layout/list1"/>
    <dgm:cxn modelId="{1255046D-249C-4A8F-A4A2-908C744E19EB}" type="presOf" srcId="{583DFF30-CE5E-4099-9B68-D12ABC1CDBC7}" destId="{1203F573-9FC2-4DA9-BDDF-105B05F622A7}" srcOrd="0" destOrd="0" presId="urn:microsoft.com/office/officeart/2005/8/layout/list1"/>
    <dgm:cxn modelId="{3E5B2C15-33F3-4517-919D-056D0E3FE7C8}" type="presParOf" srcId="{8103D822-0634-4EB5-B4BB-13513A8B9EFF}" destId="{E52B12AE-F8CC-43BE-BB0B-500749867A78}" srcOrd="0" destOrd="0" presId="urn:microsoft.com/office/officeart/2005/8/layout/list1"/>
    <dgm:cxn modelId="{6C8E4810-777B-4C27-9822-775F6C36EC2A}" type="presParOf" srcId="{E52B12AE-F8CC-43BE-BB0B-500749867A78}" destId="{BE245B2E-627D-4B12-A023-71611333DDB4}" srcOrd="0" destOrd="0" presId="urn:microsoft.com/office/officeart/2005/8/layout/list1"/>
    <dgm:cxn modelId="{B97CB11F-AF98-41F7-8055-47A09EBF5007}" type="presParOf" srcId="{E52B12AE-F8CC-43BE-BB0B-500749867A78}" destId="{9C76E9ED-9DD0-4015-9540-8D88991CCA8E}" srcOrd="1" destOrd="0" presId="urn:microsoft.com/office/officeart/2005/8/layout/list1"/>
    <dgm:cxn modelId="{E94B5A40-1462-4B0D-912B-FE6BFE669244}" type="presParOf" srcId="{8103D822-0634-4EB5-B4BB-13513A8B9EFF}" destId="{73A60BBF-FE88-4752-BBF3-EF9C6688EBAB}" srcOrd="1" destOrd="0" presId="urn:microsoft.com/office/officeart/2005/8/layout/list1"/>
    <dgm:cxn modelId="{6FB600F7-EEA0-476A-BCA7-9252575B94F4}" type="presParOf" srcId="{8103D822-0634-4EB5-B4BB-13513A8B9EFF}" destId="{A12B6211-16B0-4B39-87F1-C33F6EF44EA8}" srcOrd="2" destOrd="0" presId="urn:microsoft.com/office/officeart/2005/8/layout/list1"/>
    <dgm:cxn modelId="{4C0E22DA-0B53-4851-987C-848AF3FE2556}" type="presParOf" srcId="{8103D822-0634-4EB5-B4BB-13513A8B9EFF}" destId="{322BA859-4A80-41E2-8F85-5FD5F2F0C4D9}" srcOrd="3" destOrd="0" presId="urn:microsoft.com/office/officeart/2005/8/layout/list1"/>
    <dgm:cxn modelId="{1136E13C-F54D-4747-A14B-051A0BA79D5F}" type="presParOf" srcId="{8103D822-0634-4EB5-B4BB-13513A8B9EFF}" destId="{24A4ABF6-27E9-467F-917A-B8E83750D83A}" srcOrd="4" destOrd="0" presId="urn:microsoft.com/office/officeart/2005/8/layout/list1"/>
    <dgm:cxn modelId="{88B244B8-DC09-46A4-A0F6-C94F1FEB0B37}" type="presParOf" srcId="{24A4ABF6-27E9-467F-917A-B8E83750D83A}" destId="{52E923E8-2384-433E-BDEF-0415C3FF3C4D}" srcOrd="0" destOrd="0" presId="urn:microsoft.com/office/officeart/2005/8/layout/list1"/>
    <dgm:cxn modelId="{E732E68A-91CE-4B70-9A3A-81FFEAA889C2}" type="presParOf" srcId="{24A4ABF6-27E9-467F-917A-B8E83750D83A}" destId="{6DC327A7-835A-4081-8E2C-1A907FC14171}" srcOrd="1" destOrd="0" presId="urn:microsoft.com/office/officeart/2005/8/layout/list1"/>
    <dgm:cxn modelId="{3FD1539E-4543-4FB2-A756-482B888DC742}" type="presParOf" srcId="{8103D822-0634-4EB5-B4BB-13513A8B9EFF}" destId="{BB3DCB0B-FBDF-49C9-ABD8-B123EA74F978}" srcOrd="5" destOrd="0" presId="urn:microsoft.com/office/officeart/2005/8/layout/list1"/>
    <dgm:cxn modelId="{1C1F8070-D680-4C02-BFD5-9F0C85C1433C}" type="presParOf" srcId="{8103D822-0634-4EB5-B4BB-13513A8B9EFF}" destId="{4BE6BA36-FC05-4010-83BA-FA6750C258EB}" srcOrd="6" destOrd="0" presId="urn:microsoft.com/office/officeart/2005/8/layout/list1"/>
    <dgm:cxn modelId="{BF7224E5-01CD-4F0F-B5B1-CE7241DE4C92}" type="presParOf" srcId="{8103D822-0634-4EB5-B4BB-13513A8B9EFF}" destId="{FBA59FBA-1E91-4555-8F0A-F78319AECE69}" srcOrd="7" destOrd="0" presId="urn:microsoft.com/office/officeart/2005/8/layout/list1"/>
    <dgm:cxn modelId="{4F27CBB1-4342-41EC-B1BA-DD8B4DFC1806}" type="presParOf" srcId="{8103D822-0634-4EB5-B4BB-13513A8B9EFF}" destId="{B1B6563E-D97C-43D7-A499-70026F3353D7}" srcOrd="8" destOrd="0" presId="urn:microsoft.com/office/officeart/2005/8/layout/list1"/>
    <dgm:cxn modelId="{7F9C952D-0AA9-4D03-802A-066A2E119C7C}" type="presParOf" srcId="{B1B6563E-D97C-43D7-A499-70026F3353D7}" destId="{1203F573-9FC2-4DA9-BDDF-105B05F622A7}" srcOrd="0" destOrd="0" presId="urn:microsoft.com/office/officeart/2005/8/layout/list1"/>
    <dgm:cxn modelId="{BD1B6A81-C315-4284-ADDB-E3A5BFED310B}" type="presParOf" srcId="{B1B6563E-D97C-43D7-A499-70026F3353D7}" destId="{7A6D1E66-6043-402A-A662-0D6EF62DB2C3}" srcOrd="1" destOrd="0" presId="urn:microsoft.com/office/officeart/2005/8/layout/list1"/>
    <dgm:cxn modelId="{BD7EBA00-4BFF-4AC3-A44B-75E1506013C1}" type="presParOf" srcId="{8103D822-0634-4EB5-B4BB-13513A8B9EFF}" destId="{44F20061-B8B4-47D5-A078-55CB3345333E}" srcOrd="9" destOrd="0" presId="urn:microsoft.com/office/officeart/2005/8/layout/list1"/>
    <dgm:cxn modelId="{6F73E906-0B5D-4A35-BBD6-0216F5334C6D}" type="presParOf" srcId="{8103D822-0634-4EB5-B4BB-13513A8B9EFF}" destId="{6DE0AEB6-9F11-41E2-87D4-7F7FA316F0D7}" srcOrd="10" destOrd="0" presId="urn:microsoft.com/office/officeart/2005/8/layout/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042180-1FAA-403C-9A99-19DB7D10075C}" type="doc">
      <dgm:prSet loTypeId="urn:microsoft.com/office/officeart/2005/8/layout/radial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F137E3-C10E-4F98-956D-6080CB7C45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800" dirty="0">
              <a:latin typeface="Calibri" pitchFamily="34" charset="0"/>
              <a:cs typeface="Times New Roman" pitchFamily="18" charset="0"/>
            </a:rPr>
            <a:t>Привлечение педагогических кадров вузов к преподаванию спецкурсов, особенно в профильных классах</a:t>
          </a:r>
        </a:p>
      </dgm:t>
    </dgm:pt>
    <dgm:pt modelId="{5BA8FCDF-3A03-4CA2-A2F3-A3B179B8D4BF}" type="parTrans" cxnId="{354FA342-0A4E-4997-A196-27E42AB4EEFB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A54194A-536E-419F-BBA2-757608828A68}" type="sibTrans" cxnId="{354FA342-0A4E-4997-A196-27E42AB4EEFB}">
      <dgm:prSet/>
      <dgm:spPr/>
      <dgm:t>
        <a:bodyPr/>
        <a:lstStyle/>
        <a:p>
          <a:endParaRPr lang="ru-RU"/>
        </a:p>
      </dgm:t>
    </dgm:pt>
    <dgm:pt modelId="{BC14C161-3DC5-4FBD-97E3-F320DA9F1D9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  <a:cs typeface="Times New Roman" pitchFamily="18" charset="0"/>
            </a:rPr>
            <a:t>Консультирование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  <a:cs typeface="Times New Roman" pitchFamily="18" charset="0"/>
            </a:rPr>
            <a:t> </a:t>
          </a:r>
          <a:r>
            <a:rPr lang="ru-RU" sz="2000" dirty="0">
              <a:latin typeface="Calibri" pitchFamily="34" charset="0"/>
              <a:cs typeface="Times New Roman" pitchFamily="18" charset="0"/>
            </a:rPr>
            <a:t>и </a:t>
          </a:r>
          <a:r>
            <a:rPr lang="ru-RU" sz="2000" dirty="0" smtClean="0">
              <a:latin typeface="Calibri" pitchFamily="34" charset="0"/>
              <a:cs typeface="Times New Roman" pitchFamily="18" charset="0"/>
            </a:rPr>
            <a:t>руководство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  <a:cs typeface="Times New Roman" pitchFamily="18" charset="0"/>
            </a:rPr>
            <a:t> </a:t>
          </a:r>
          <a:r>
            <a:rPr lang="ru-RU" sz="2000" dirty="0">
              <a:latin typeface="Calibri" pitchFamily="34" charset="0"/>
              <a:cs typeface="Times New Roman" pitchFamily="18" charset="0"/>
            </a:rPr>
            <a:t>научно-исследовательской деятельностью учащихся</a:t>
          </a:r>
        </a:p>
      </dgm:t>
    </dgm:pt>
    <dgm:pt modelId="{1C49F06E-4BE4-4A99-9C17-46303F78C098}" type="parTrans" cxnId="{524B5CF4-ACBE-4560-A961-BA18DB4B92F7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E474AD7-2C2F-4017-86E9-73CF03820D2C}" type="sibTrans" cxnId="{524B5CF4-ACBE-4560-A961-BA18DB4B92F7}">
      <dgm:prSet/>
      <dgm:spPr/>
      <dgm:t>
        <a:bodyPr/>
        <a:lstStyle/>
        <a:p>
          <a:endParaRPr lang="ru-RU"/>
        </a:p>
      </dgm:t>
    </dgm:pt>
    <dgm:pt modelId="{3834F07F-82A6-4CF0-8903-2B4A72B2BBA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000" dirty="0">
              <a:latin typeface="Calibri" pitchFamily="34" charset="0"/>
              <a:cs typeface="Times New Roman" pitchFamily="18" charset="0"/>
            </a:rPr>
            <a:t>Разработка олимпиадных заданий по различным предметам</a:t>
          </a:r>
        </a:p>
      </dgm:t>
    </dgm:pt>
    <dgm:pt modelId="{A2D363F3-E2C8-430B-B919-DD8516D7B44D}" type="parTrans" cxnId="{6E2ACE77-DA9D-4BB1-98EF-E32FB275C010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767D695-62CC-4457-BB6C-0F1AFD1E980A}" type="sibTrans" cxnId="{6E2ACE77-DA9D-4BB1-98EF-E32FB275C010}">
      <dgm:prSet/>
      <dgm:spPr/>
      <dgm:t>
        <a:bodyPr/>
        <a:lstStyle/>
        <a:p>
          <a:endParaRPr lang="ru-RU"/>
        </a:p>
      </dgm:t>
    </dgm:pt>
    <dgm:pt modelId="{2E6C247B-F0A3-4E23-9ABE-F350E96A956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000" dirty="0">
              <a:latin typeface="Calibri" pitchFamily="34" charset="0"/>
              <a:cs typeface="Times New Roman" pitchFamily="18" charset="0"/>
            </a:rPr>
            <a:t>Участие старшеклассников в предметных олимпиадах, студенческих конференциях, очно-заочных школах, проводимых </a:t>
          </a:r>
          <a:r>
            <a:rPr lang="ru-RU" sz="2000" dirty="0" smtClean="0">
              <a:latin typeface="Calibri" pitchFamily="34" charset="0"/>
              <a:cs typeface="Times New Roman" pitchFamily="18" charset="0"/>
            </a:rPr>
            <a:t>ВУЗами</a:t>
          </a:r>
          <a:endParaRPr lang="ru-RU" sz="2000" dirty="0">
            <a:latin typeface="Calibri" pitchFamily="34" charset="0"/>
            <a:cs typeface="Times New Roman" pitchFamily="18" charset="0"/>
          </a:endParaRPr>
        </a:p>
      </dgm:t>
    </dgm:pt>
    <dgm:pt modelId="{93F56CDA-FF48-4302-A8F0-9EB95F7DE43B}" type="parTrans" cxnId="{FC8C1D0D-7CAF-4876-BDDA-37C6755C76F3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51EAA70-45F4-4CFD-8EE0-E6534E37FB83}" type="sibTrans" cxnId="{FC8C1D0D-7CAF-4876-BDDA-37C6755C76F3}">
      <dgm:prSet/>
      <dgm:spPr/>
      <dgm:t>
        <a:bodyPr/>
        <a:lstStyle/>
        <a:p>
          <a:endParaRPr lang="ru-RU"/>
        </a:p>
      </dgm:t>
    </dgm:pt>
    <dgm:pt modelId="{E50ACB47-F421-43EE-9FCC-7439417D933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000" dirty="0">
              <a:latin typeface="Calibri" pitchFamily="34" charset="0"/>
              <a:cs typeface="Times New Roman" pitchFamily="18" charset="0"/>
            </a:rPr>
            <a:t>Научное руководство инновационной, экспериментальной и проектной деятельности учащихся и педагогов</a:t>
          </a:r>
        </a:p>
      </dgm:t>
    </dgm:pt>
    <dgm:pt modelId="{130AA144-0043-4EAC-8ADB-740FD951D2AD}" type="sibTrans" cxnId="{309DB539-C8C1-4D40-868D-B8F3B6736596}">
      <dgm:prSet/>
      <dgm:spPr/>
      <dgm:t>
        <a:bodyPr/>
        <a:lstStyle/>
        <a:p>
          <a:endParaRPr lang="ru-RU"/>
        </a:p>
      </dgm:t>
    </dgm:pt>
    <dgm:pt modelId="{AC31B009-C5C1-4FCC-9D89-C519DB5FD4CB}" type="parTrans" cxnId="{309DB539-C8C1-4D40-868D-B8F3B6736596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FA0D68A-081A-41D8-B1D6-8322E0D548C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latin typeface="Calibri" pitchFamily="34" charset="0"/>
              <a:cs typeface="Times New Roman" pitchFamily="18" charset="0"/>
            </a:rPr>
            <a:t>Формы</a:t>
          </a:r>
        </a:p>
        <a:p>
          <a:pPr>
            <a:spcAft>
              <a:spcPts val="0"/>
            </a:spcAft>
          </a:pPr>
          <a:r>
            <a:rPr lang="ru-RU" sz="2800" b="1" dirty="0" smtClean="0">
              <a:latin typeface="Calibri" pitchFamily="34" charset="0"/>
              <a:cs typeface="Times New Roman" pitchFamily="18" charset="0"/>
            </a:rPr>
            <a:t>сотрудничества </a:t>
          </a:r>
          <a:endParaRPr lang="ru-RU" sz="2800" b="1" dirty="0">
            <a:latin typeface="Calibri" pitchFamily="34" charset="0"/>
            <a:cs typeface="Times New Roman" pitchFamily="18" charset="0"/>
          </a:endParaRPr>
        </a:p>
      </dgm:t>
    </dgm:pt>
    <dgm:pt modelId="{105F189D-ABDD-4134-AE10-0295F27D8A22}" type="sibTrans" cxnId="{90A958B2-FE78-4805-B34E-23E68307F6FE}">
      <dgm:prSet/>
      <dgm:spPr/>
      <dgm:t>
        <a:bodyPr/>
        <a:lstStyle/>
        <a:p>
          <a:endParaRPr lang="ru-RU"/>
        </a:p>
      </dgm:t>
    </dgm:pt>
    <dgm:pt modelId="{7220A75B-EE1E-4629-B40E-10DA7A89BF5B}" type="parTrans" cxnId="{90A958B2-FE78-4805-B34E-23E68307F6FE}">
      <dgm:prSet/>
      <dgm:spPr/>
      <dgm:t>
        <a:bodyPr/>
        <a:lstStyle/>
        <a:p>
          <a:endParaRPr lang="ru-RU"/>
        </a:p>
      </dgm:t>
    </dgm:pt>
    <dgm:pt modelId="{C73C0F46-D30C-49D8-A29D-7ABE2B4C0FED}" type="pres">
      <dgm:prSet presAssocID="{5E042180-1FAA-403C-9A99-19DB7D1007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FC135-7340-43BC-822E-3492BF76C1CE}" type="pres">
      <dgm:prSet presAssocID="{8FA0D68A-081A-41D8-B1D6-8322E0D548C1}" presName="centerShape" presStyleLbl="node0" presStyleIdx="0" presStyleCnt="1" custScaleX="473094" custScaleY="185191" custLinFactNeighborY="-1841"/>
      <dgm:spPr>
        <a:prstGeom prst="triangle">
          <a:avLst/>
        </a:prstGeom>
      </dgm:spPr>
      <dgm:t>
        <a:bodyPr/>
        <a:lstStyle/>
        <a:p>
          <a:endParaRPr lang="ru-RU"/>
        </a:p>
      </dgm:t>
    </dgm:pt>
    <dgm:pt modelId="{311F2E9F-56D1-41A1-A0BF-E52782926DEC}" type="pres">
      <dgm:prSet presAssocID="{5BA8FCDF-3A03-4CA2-A2F3-A3B179B8D4BF}" presName="Name9" presStyleLbl="parChTrans1D2" presStyleIdx="0" presStyleCnt="5"/>
      <dgm:spPr/>
      <dgm:t>
        <a:bodyPr/>
        <a:lstStyle/>
        <a:p>
          <a:endParaRPr lang="ru-RU"/>
        </a:p>
      </dgm:t>
    </dgm:pt>
    <dgm:pt modelId="{A422DB62-F476-4450-A3D1-5915CA3F16BC}" type="pres">
      <dgm:prSet presAssocID="{5BA8FCDF-3A03-4CA2-A2F3-A3B179B8D4B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2AA1581-03BD-450A-B6DB-F7CBFA834091}" type="pres">
      <dgm:prSet presAssocID="{66F137E3-C10E-4F98-956D-6080CB7C451F}" presName="node" presStyleLbl="node1" presStyleIdx="0" presStyleCnt="5" custScaleX="384857" custScaleY="8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2DA1EA5-FC96-4C99-AECB-6329EDD556C2}" type="pres">
      <dgm:prSet presAssocID="{AC31B009-C5C1-4FCC-9D89-C519DB5FD4CB}" presName="Name9" presStyleLbl="parChTrans1D2" presStyleIdx="1" presStyleCnt="5"/>
      <dgm:spPr/>
      <dgm:t>
        <a:bodyPr/>
        <a:lstStyle/>
        <a:p>
          <a:endParaRPr lang="ru-RU"/>
        </a:p>
      </dgm:t>
    </dgm:pt>
    <dgm:pt modelId="{BDC47DF7-F898-4338-A389-DD459EE9BC4D}" type="pres">
      <dgm:prSet presAssocID="{AC31B009-C5C1-4FCC-9D89-C519DB5FD4C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E0F57D4-DF26-4690-9E64-36C7CA62DE3D}" type="pres">
      <dgm:prSet presAssocID="{E50ACB47-F421-43EE-9FCC-7439417D933B}" presName="node" presStyleLbl="node1" presStyleIdx="1" presStyleCnt="5" custScaleX="271656" custScaleY="92382" custRadScaleRad="125174" custRadScaleInc="236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02065F6-1F3F-4B6E-9020-6C0F3B8CA445}" type="pres">
      <dgm:prSet presAssocID="{93F56CDA-FF48-4302-A8F0-9EB95F7DE43B}" presName="Name9" presStyleLbl="parChTrans1D2" presStyleIdx="2" presStyleCnt="5"/>
      <dgm:spPr/>
      <dgm:t>
        <a:bodyPr/>
        <a:lstStyle/>
        <a:p>
          <a:endParaRPr lang="ru-RU"/>
        </a:p>
      </dgm:t>
    </dgm:pt>
    <dgm:pt modelId="{61B72100-1BFA-4CFB-AA14-C9AA4F84EC8B}" type="pres">
      <dgm:prSet presAssocID="{93F56CDA-FF48-4302-A8F0-9EB95F7DE43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7C86C4E-EC34-454B-B251-3C44D12F46B6}" type="pres">
      <dgm:prSet presAssocID="{2E6C247B-F0A3-4E23-9ABE-F350E96A956F}" presName="node" presStyleLbl="node1" presStyleIdx="2" presStyleCnt="5" custScaleX="283436" custScaleY="86816" custRadScaleRad="172521" custRadScaleInc="-448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13B973E-F9CE-44A3-AC86-01AF3D629F30}" type="pres">
      <dgm:prSet presAssocID="{A2D363F3-E2C8-430B-B919-DD8516D7B44D}" presName="Name9" presStyleLbl="parChTrans1D2" presStyleIdx="3" presStyleCnt="5"/>
      <dgm:spPr/>
      <dgm:t>
        <a:bodyPr/>
        <a:lstStyle/>
        <a:p>
          <a:endParaRPr lang="ru-RU"/>
        </a:p>
      </dgm:t>
    </dgm:pt>
    <dgm:pt modelId="{5303E78E-B232-4EBE-A5A7-057E1E133381}" type="pres">
      <dgm:prSet presAssocID="{A2D363F3-E2C8-430B-B919-DD8516D7B44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21AC8A3A-C61C-4E97-9229-AA5DAC67E6F9}" type="pres">
      <dgm:prSet presAssocID="{3834F07F-82A6-4CF0-8903-2B4A72B2BBA3}" presName="node" presStyleLbl="node1" presStyleIdx="3" presStyleCnt="5" custScaleX="245284" custScaleY="90407" custRadScaleRad="160677" custRadScaleInc="610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7935FB4-0D84-4B28-B5C8-950C782C55AD}" type="pres">
      <dgm:prSet presAssocID="{1C49F06E-4BE4-4A99-9C17-46303F78C098}" presName="Name9" presStyleLbl="parChTrans1D2" presStyleIdx="4" presStyleCnt="5"/>
      <dgm:spPr/>
      <dgm:t>
        <a:bodyPr/>
        <a:lstStyle/>
        <a:p>
          <a:endParaRPr lang="ru-RU"/>
        </a:p>
      </dgm:t>
    </dgm:pt>
    <dgm:pt modelId="{28516FE6-0387-46A1-983B-514F63657E48}" type="pres">
      <dgm:prSet presAssocID="{1C49F06E-4BE4-4A99-9C17-46303F78C09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CFEBD54-A528-427C-9226-55987D6EC9D4}" type="pres">
      <dgm:prSet presAssocID="{BC14C161-3DC5-4FBD-97E3-F320DA9F1D94}" presName="node" presStyleLbl="node1" presStyleIdx="4" presStyleCnt="5" custScaleX="262398" custScaleY="90648" custRadScaleRad="109257" custRadScaleInc="-18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94CA707-4F31-4F86-B386-D4B8E5C3CEF7}" type="presOf" srcId="{2E6C247B-F0A3-4E23-9ABE-F350E96A956F}" destId="{F7C86C4E-EC34-454B-B251-3C44D12F46B6}" srcOrd="0" destOrd="0" presId="urn:microsoft.com/office/officeart/2005/8/layout/radial1"/>
    <dgm:cxn modelId="{70805911-C6DC-4442-9824-3AA863EDAED2}" type="presOf" srcId="{A2D363F3-E2C8-430B-B919-DD8516D7B44D}" destId="{D13B973E-F9CE-44A3-AC86-01AF3D629F30}" srcOrd="0" destOrd="0" presId="urn:microsoft.com/office/officeart/2005/8/layout/radial1"/>
    <dgm:cxn modelId="{0A214DC8-AFB5-4ACC-B078-E4B994354B17}" type="presOf" srcId="{5BA8FCDF-3A03-4CA2-A2F3-A3B179B8D4BF}" destId="{311F2E9F-56D1-41A1-A0BF-E52782926DEC}" srcOrd="0" destOrd="0" presId="urn:microsoft.com/office/officeart/2005/8/layout/radial1"/>
    <dgm:cxn modelId="{90A958B2-FE78-4805-B34E-23E68307F6FE}" srcId="{5E042180-1FAA-403C-9A99-19DB7D10075C}" destId="{8FA0D68A-081A-41D8-B1D6-8322E0D548C1}" srcOrd="0" destOrd="0" parTransId="{7220A75B-EE1E-4629-B40E-10DA7A89BF5B}" sibTransId="{105F189D-ABDD-4134-AE10-0295F27D8A22}"/>
    <dgm:cxn modelId="{FC8C1D0D-7CAF-4876-BDDA-37C6755C76F3}" srcId="{8FA0D68A-081A-41D8-B1D6-8322E0D548C1}" destId="{2E6C247B-F0A3-4E23-9ABE-F350E96A956F}" srcOrd="2" destOrd="0" parTransId="{93F56CDA-FF48-4302-A8F0-9EB95F7DE43B}" sibTransId="{D51EAA70-45F4-4CFD-8EE0-E6534E37FB83}"/>
    <dgm:cxn modelId="{309DB539-C8C1-4D40-868D-B8F3B6736596}" srcId="{8FA0D68A-081A-41D8-B1D6-8322E0D548C1}" destId="{E50ACB47-F421-43EE-9FCC-7439417D933B}" srcOrd="1" destOrd="0" parTransId="{AC31B009-C5C1-4FCC-9D89-C519DB5FD4CB}" sibTransId="{130AA144-0043-4EAC-8ADB-740FD951D2AD}"/>
    <dgm:cxn modelId="{C29A667F-EBE1-435C-B054-D395CD4464DB}" type="presOf" srcId="{AC31B009-C5C1-4FCC-9D89-C519DB5FD4CB}" destId="{12DA1EA5-FC96-4C99-AECB-6329EDD556C2}" srcOrd="0" destOrd="0" presId="urn:microsoft.com/office/officeart/2005/8/layout/radial1"/>
    <dgm:cxn modelId="{524B5CF4-ACBE-4560-A961-BA18DB4B92F7}" srcId="{8FA0D68A-081A-41D8-B1D6-8322E0D548C1}" destId="{BC14C161-3DC5-4FBD-97E3-F320DA9F1D94}" srcOrd="4" destOrd="0" parTransId="{1C49F06E-4BE4-4A99-9C17-46303F78C098}" sibTransId="{7E474AD7-2C2F-4017-86E9-73CF03820D2C}"/>
    <dgm:cxn modelId="{6BBB6694-B309-49EB-82F5-423BA9C385B1}" type="presOf" srcId="{A2D363F3-E2C8-430B-B919-DD8516D7B44D}" destId="{5303E78E-B232-4EBE-A5A7-057E1E133381}" srcOrd="1" destOrd="0" presId="urn:microsoft.com/office/officeart/2005/8/layout/radial1"/>
    <dgm:cxn modelId="{B5CFC70C-1CA3-4E19-A06E-DD48D41AADFD}" type="presOf" srcId="{5BA8FCDF-3A03-4CA2-A2F3-A3B179B8D4BF}" destId="{A422DB62-F476-4450-A3D1-5915CA3F16BC}" srcOrd="1" destOrd="0" presId="urn:microsoft.com/office/officeart/2005/8/layout/radial1"/>
    <dgm:cxn modelId="{1F26E7B1-3C4A-4946-A417-6B378896042E}" type="presOf" srcId="{93F56CDA-FF48-4302-A8F0-9EB95F7DE43B}" destId="{61B72100-1BFA-4CFB-AA14-C9AA4F84EC8B}" srcOrd="1" destOrd="0" presId="urn:microsoft.com/office/officeart/2005/8/layout/radial1"/>
    <dgm:cxn modelId="{18E82B20-80C0-40A8-B688-4A4D4DA90156}" type="presOf" srcId="{1C49F06E-4BE4-4A99-9C17-46303F78C098}" destId="{28516FE6-0387-46A1-983B-514F63657E48}" srcOrd="1" destOrd="0" presId="urn:microsoft.com/office/officeart/2005/8/layout/radial1"/>
    <dgm:cxn modelId="{6E2ACE77-DA9D-4BB1-98EF-E32FB275C010}" srcId="{8FA0D68A-081A-41D8-B1D6-8322E0D548C1}" destId="{3834F07F-82A6-4CF0-8903-2B4A72B2BBA3}" srcOrd="3" destOrd="0" parTransId="{A2D363F3-E2C8-430B-B919-DD8516D7B44D}" sibTransId="{1767D695-62CC-4457-BB6C-0F1AFD1E980A}"/>
    <dgm:cxn modelId="{500818CD-7437-4DAB-AD65-A7A03C328050}" type="presOf" srcId="{8FA0D68A-081A-41D8-B1D6-8322E0D548C1}" destId="{49BFC135-7340-43BC-822E-3492BF76C1CE}" srcOrd="0" destOrd="0" presId="urn:microsoft.com/office/officeart/2005/8/layout/radial1"/>
    <dgm:cxn modelId="{41BF1229-2812-4BB5-ACED-865D296A9B90}" type="presOf" srcId="{5E042180-1FAA-403C-9A99-19DB7D10075C}" destId="{C73C0F46-D30C-49D8-A29D-7ABE2B4C0FED}" srcOrd="0" destOrd="0" presId="urn:microsoft.com/office/officeart/2005/8/layout/radial1"/>
    <dgm:cxn modelId="{9C8D8C1C-10E0-4B29-9055-A05192AB225B}" type="presOf" srcId="{BC14C161-3DC5-4FBD-97E3-F320DA9F1D94}" destId="{3CFEBD54-A528-427C-9226-55987D6EC9D4}" srcOrd="0" destOrd="0" presId="urn:microsoft.com/office/officeart/2005/8/layout/radial1"/>
    <dgm:cxn modelId="{A9AE814C-C5F9-4755-B410-ADA64FF4DE79}" type="presOf" srcId="{66F137E3-C10E-4F98-956D-6080CB7C451F}" destId="{82AA1581-03BD-450A-B6DB-F7CBFA834091}" srcOrd="0" destOrd="0" presId="urn:microsoft.com/office/officeart/2005/8/layout/radial1"/>
    <dgm:cxn modelId="{354FA342-0A4E-4997-A196-27E42AB4EEFB}" srcId="{8FA0D68A-081A-41D8-B1D6-8322E0D548C1}" destId="{66F137E3-C10E-4F98-956D-6080CB7C451F}" srcOrd="0" destOrd="0" parTransId="{5BA8FCDF-3A03-4CA2-A2F3-A3B179B8D4BF}" sibTransId="{CA54194A-536E-419F-BBA2-757608828A68}"/>
    <dgm:cxn modelId="{D075288E-03BB-4251-A114-228FEF735B06}" type="presOf" srcId="{3834F07F-82A6-4CF0-8903-2B4A72B2BBA3}" destId="{21AC8A3A-C61C-4E97-9229-AA5DAC67E6F9}" srcOrd="0" destOrd="0" presId="urn:microsoft.com/office/officeart/2005/8/layout/radial1"/>
    <dgm:cxn modelId="{EC9757AA-C76F-4CDF-8F2C-677AF98B6145}" type="presOf" srcId="{E50ACB47-F421-43EE-9FCC-7439417D933B}" destId="{6E0F57D4-DF26-4690-9E64-36C7CA62DE3D}" srcOrd="0" destOrd="0" presId="urn:microsoft.com/office/officeart/2005/8/layout/radial1"/>
    <dgm:cxn modelId="{D2EE9529-A2EF-46E8-B46F-43FCC16B094C}" type="presOf" srcId="{1C49F06E-4BE4-4A99-9C17-46303F78C098}" destId="{67935FB4-0D84-4B28-B5C8-950C782C55AD}" srcOrd="0" destOrd="0" presId="urn:microsoft.com/office/officeart/2005/8/layout/radial1"/>
    <dgm:cxn modelId="{01BE16E7-71FC-4D27-9EFC-4CDCBFAFCD4E}" type="presOf" srcId="{AC31B009-C5C1-4FCC-9D89-C519DB5FD4CB}" destId="{BDC47DF7-F898-4338-A389-DD459EE9BC4D}" srcOrd="1" destOrd="0" presId="urn:microsoft.com/office/officeart/2005/8/layout/radial1"/>
    <dgm:cxn modelId="{0EA04A5B-D9FB-443D-A5B2-8993F22A3AD4}" type="presOf" srcId="{93F56CDA-FF48-4302-A8F0-9EB95F7DE43B}" destId="{502065F6-1F3F-4B6E-9020-6C0F3B8CA445}" srcOrd="0" destOrd="0" presId="urn:microsoft.com/office/officeart/2005/8/layout/radial1"/>
    <dgm:cxn modelId="{767D4479-CA46-4AAA-9350-D34CF332D5FF}" type="presParOf" srcId="{C73C0F46-D30C-49D8-A29D-7ABE2B4C0FED}" destId="{49BFC135-7340-43BC-822E-3492BF76C1CE}" srcOrd="0" destOrd="0" presId="urn:microsoft.com/office/officeart/2005/8/layout/radial1"/>
    <dgm:cxn modelId="{86BF4ABA-1426-4934-8F08-4FAB9B0B73C2}" type="presParOf" srcId="{C73C0F46-D30C-49D8-A29D-7ABE2B4C0FED}" destId="{311F2E9F-56D1-41A1-A0BF-E52782926DEC}" srcOrd="1" destOrd="0" presId="urn:microsoft.com/office/officeart/2005/8/layout/radial1"/>
    <dgm:cxn modelId="{49765826-1377-4CE8-8E5C-2D0FA0E3B8E9}" type="presParOf" srcId="{311F2E9F-56D1-41A1-A0BF-E52782926DEC}" destId="{A422DB62-F476-4450-A3D1-5915CA3F16BC}" srcOrd="0" destOrd="0" presId="urn:microsoft.com/office/officeart/2005/8/layout/radial1"/>
    <dgm:cxn modelId="{2E90F52B-EC29-454B-9B50-18FFCED656EF}" type="presParOf" srcId="{C73C0F46-D30C-49D8-A29D-7ABE2B4C0FED}" destId="{82AA1581-03BD-450A-B6DB-F7CBFA834091}" srcOrd="2" destOrd="0" presId="urn:microsoft.com/office/officeart/2005/8/layout/radial1"/>
    <dgm:cxn modelId="{7AEF5E37-D113-4EFB-9139-AED6F7F56CA9}" type="presParOf" srcId="{C73C0F46-D30C-49D8-A29D-7ABE2B4C0FED}" destId="{12DA1EA5-FC96-4C99-AECB-6329EDD556C2}" srcOrd="3" destOrd="0" presId="urn:microsoft.com/office/officeart/2005/8/layout/radial1"/>
    <dgm:cxn modelId="{4FAB9F5E-7633-4F78-BDB7-C23CC9975013}" type="presParOf" srcId="{12DA1EA5-FC96-4C99-AECB-6329EDD556C2}" destId="{BDC47DF7-F898-4338-A389-DD459EE9BC4D}" srcOrd="0" destOrd="0" presId="urn:microsoft.com/office/officeart/2005/8/layout/radial1"/>
    <dgm:cxn modelId="{A537C098-C44E-40D0-8DF7-F227D3FA6603}" type="presParOf" srcId="{C73C0F46-D30C-49D8-A29D-7ABE2B4C0FED}" destId="{6E0F57D4-DF26-4690-9E64-36C7CA62DE3D}" srcOrd="4" destOrd="0" presId="urn:microsoft.com/office/officeart/2005/8/layout/radial1"/>
    <dgm:cxn modelId="{3041C6FE-6C22-4A66-980F-0F7A5917299C}" type="presParOf" srcId="{C73C0F46-D30C-49D8-A29D-7ABE2B4C0FED}" destId="{502065F6-1F3F-4B6E-9020-6C0F3B8CA445}" srcOrd="5" destOrd="0" presId="urn:microsoft.com/office/officeart/2005/8/layout/radial1"/>
    <dgm:cxn modelId="{82D7286C-66F2-4B94-A237-91E469AFC52C}" type="presParOf" srcId="{502065F6-1F3F-4B6E-9020-6C0F3B8CA445}" destId="{61B72100-1BFA-4CFB-AA14-C9AA4F84EC8B}" srcOrd="0" destOrd="0" presId="urn:microsoft.com/office/officeart/2005/8/layout/radial1"/>
    <dgm:cxn modelId="{81182EDC-E73E-4CCB-8200-82AC6DC39C87}" type="presParOf" srcId="{C73C0F46-D30C-49D8-A29D-7ABE2B4C0FED}" destId="{F7C86C4E-EC34-454B-B251-3C44D12F46B6}" srcOrd="6" destOrd="0" presId="urn:microsoft.com/office/officeart/2005/8/layout/radial1"/>
    <dgm:cxn modelId="{10132358-C14F-40AF-ACD1-18685F1B3250}" type="presParOf" srcId="{C73C0F46-D30C-49D8-A29D-7ABE2B4C0FED}" destId="{D13B973E-F9CE-44A3-AC86-01AF3D629F30}" srcOrd="7" destOrd="0" presId="urn:microsoft.com/office/officeart/2005/8/layout/radial1"/>
    <dgm:cxn modelId="{38BEB03C-019A-4E40-BEF4-CEBCD20821D0}" type="presParOf" srcId="{D13B973E-F9CE-44A3-AC86-01AF3D629F30}" destId="{5303E78E-B232-4EBE-A5A7-057E1E133381}" srcOrd="0" destOrd="0" presId="urn:microsoft.com/office/officeart/2005/8/layout/radial1"/>
    <dgm:cxn modelId="{0F07D9AB-D18E-49F1-AB0B-9D08B0E8EACC}" type="presParOf" srcId="{C73C0F46-D30C-49D8-A29D-7ABE2B4C0FED}" destId="{21AC8A3A-C61C-4E97-9229-AA5DAC67E6F9}" srcOrd="8" destOrd="0" presId="urn:microsoft.com/office/officeart/2005/8/layout/radial1"/>
    <dgm:cxn modelId="{D3624926-0AB3-47B1-BC8B-91B158C7C85B}" type="presParOf" srcId="{C73C0F46-D30C-49D8-A29D-7ABE2B4C0FED}" destId="{67935FB4-0D84-4B28-B5C8-950C782C55AD}" srcOrd="9" destOrd="0" presId="urn:microsoft.com/office/officeart/2005/8/layout/radial1"/>
    <dgm:cxn modelId="{B073E1C4-83DC-4EB0-80EC-0E251013B130}" type="presParOf" srcId="{67935FB4-0D84-4B28-B5C8-950C782C55AD}" destId="{28516FE6-0387-46A1-983B-514F63657E48}" srcOrd="0" destOrd="0" presId="urn:microsoft.com/office/officeart/2005/8/layout/radial1"/>
    <dgm:cxn modelId="{76330584-E8BC-44C8-B9EE-ED26CA362E24}" type="presParOf" srcId="{C73C0F46-D30C-49D8-A29D-7ABE2B4C0FED}" destId="{3CFEBD54-A528-427C-9226-55987D6EC9D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778B20-9416-496F-8A48-C95CEE9119C9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C6024D3-965B-4EE8-9F33-08F201282A2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Министерство образования, науки и инновационной политики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9B1F2F17-B0FE-42A4-AA72-F425CE1FEDB9}" type="parTrans" cxnId="{EF98D43A-8401-4B83-B868-087643614A52}">
      <dgm:prSet/>
      <dgm:spPr/>
      <dgm:t>
        <a:bodyPr/>
        <a:lstStyle/>
        <a:p>
          <a:endParaRPr lang="ru-RU"/>
        </a:p>
      </dgm:t>
    </dgm:pt>
    <dgm:pt modelId="{C67D7FEC-04BF-473C-8CBE-7D3670714B8B}" type="sibTrans" cxnId="{EF98D43A-8401-4B83-B868-087643614A5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7620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ED3F6150-1E43-454C-8152-C3BF30F69C0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Областной центр работы с одаренными  детьми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DF76AB9B-1DDD-42A4-8826-9835C9EF0C5A}" type="parTrans" cxnId="{67F90940-8151-4A0C-B605-096E835057CF}">
      <dgm:prSet/>
      <dgm:spPr/>
      <dgm:t>
        <a:bodyPr/>
        <a:lstStyle/>
        <a:p>
          <a:endParaRPr lang="ru-RU"/>
        </a:p>
      </dgm:t>
    </dgm:pt>
    <dgm:pt modelId="{E6EDEBB8-9EC4-4583-BC42-FE2B94C2F312}" type="sibTrans" cxnId="{67F90940-8151-4A0C-B605-096E835057CF}">
      <dgm:prSet/>
      <dgm:spPr/>
      <dgm:t>
        <a:bodyPr/>
        <a:lstStyle/>
        <a:p>
          <a:endParaRPr lang="ru-RU"/>
        </a:p>
      </dgm:t>
    </dgm:pt>
    <dgm:pt modelId="{22A81D60-E8B2-4375-BC37-3745E652BB8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НГПУ, НГТУ и другие ведущие ВУЗы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E75E072E-D50D-4BDF-999F-FD879B82E886}" type="parTrans" cxnId="{AFF3C45A-4747-4EF6-9C56-3614CB04DDB0}">
      <dgm:prSet/>
      <dgm:spPr/>
      <dgm:t>
        <a:bodyPr/>
        <a:lstStyle/>
        <a:p>
          <a:endParaRPr lang="ru-RU"/>
        </a:p>
      </dgm:t>
    </dgm:pt>
    <dgm:pt modelId="{6AFDEC9D-1BCC-4F7F-8328-FE10B382790A}" type="sibTrans" cxnId="{AFF3C45A-4747-4EF6-9C56-3614CB04DDB0}">
      <dgm:prSet/>
      <dgm:spPr/>
      <dgm:t>
        <a:bodyPr/>
        <a:lstStyle/>
        <a:p>
          <a:endParaRPr lang="ru-RU"/>
        </a:p>
      </dgm:t>
    </dgm:pt>
    <dgm:pt modelId="{00940401-ABCB-4EAF-B620-70702182093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Институт педагогических исследований одаренности детей РАО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12178636-8A5B-4CC5-B85F-380A2B64461C}" type="parTrans" cxnId="{ABB3C954-85DC-4206-86CA-CAEE245A1125}">
      <dgm:prSet/>
      <dgm:spPr/>
      <dgm:t>
        <a:bodyPr/>
        <a:lstStyle/>
        <a:p>
          <a:endParaRPr lang="ru-RU"/>
        </a:p>
      </dgm:t>
    </dgm:pt>
    <dgm:pt modelId="{2E9381F0-D8D7-4DDB-A369-C7D235B411CA}" type="sibTrans" cxnId="{ABB3C954-85DC-4206-86CA-CAEE245A1125}">
      <dgm:prSet/>
      <dgm:spPr/>
      <dgm:t>
        <a:bodyPr/>
        <a:lstStyle/>
        <a:p>
          <a:endParaRPr lang="ru-RU"/>
        </a:p>
      </dgm:t>
    </dgm:pt>
    <dgm:pt modelId="{D3DFEAE8-BB28-4C73-BD1D-32F35BF4CCB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Сибирское отделение РАН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05888A3E-4B33-4885-9E96-4218E8D17A3F}" type="parTrans" cxnId="{3018F464-FBAF-41EB-916C-2C07A5569D52}">
      <dgm:prSet/>
      <dgm:spPr/>
      <dgm:t>
        <a:bodyPr/>
        <a:lstStyle/>
        <a:p>
          <a:endParaRPr lang="ru-RU"/>
        </a:p>
      </dgm:t>
    </dgm:pt>
    <dgm:pt modelId="{DEAD12AF-B12B-43DA-AD47-62A6B6C868BD}" type="sibTrans" cxnId="{3018F464-FBAF-41EB-916C-2C07A5569D52}">
      <dgm:prSet/>
      <dgm:spPr/>
      <dgm:t>
        <a:bodyPr/>
        <a:lstStyle/>
        <a:p>
          <a:endParaRPr lang="ru-RU"/>
        </a:p>
      </dgm:t>
    </dgm:pt>
    <dgm:pt modelId="{C810D6F6-ED3D-408C-AE0F-FDDDF8BF0D0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Областной центр диагностики и консультирования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BC2AA334-202F-4808-825F-191D8DEDEFCA}" type="parTrans" cxnId="{E49A6C81-7A35-4327-AAE2-98EAF4C28466}">
      <dgm:prSet/>
      <dgm:spPr/>
      <dgm:t>
        <a:bodyPr/>
        <a:lstStyle/>
        <a:p>
          <a:endParaRPr lang="ru-RU"/>
        </a:p>
      </dgm:t>
    </dgm:pt>
    <dgm:pt modelId="{71D6E0EE-7E70-4651-8516-C1EA39AF81B8}" type="sibTrans" cxnId="{E49A6C81-7A35-4327-AAE2-98EAF4C28466}">
      <dgm:prSet/>
      <dgm:spPr/>
      <dgm:t>
        <a:bodyPr/>
        <a:lstStyle/>
        <a:p>
          <a:endParaRPr lang="ru-RU"/>
        </a:p>
      </dgm:t>
    </dgm:pt>
    <dgm:pt modelId="{2A466C52-37D4-44AF-9095-13B6A9E1A0A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Учреждения дополнительного образования детей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0D2060EE-57CE-4767-AA5F-59A914B7AC3E}" type="parTrans" cxnId="{B916AC1E-EFF8-4BFB-9E0A-7D0BFCCE5587}">
      <dgm:prSet/>
      <dgm:spPr/>
      <dgm:t>
        <a:bodyPr/>
        <a:lstStyle/>
        <a:p>
          <a:endParaRPr lang="ru-RU"/>
        </a:p>
      </dgm:t>
    </dgm:pt>
    <dgm:pt modelId="{AE671A44-1048-4B1A-B7DF-03C92FBE8C28}" type="sibTrans" cxnId="{B916AC1E-EFF8-4BFB-9E0A-7D0BFCCE5587}">
      <dgm:prSet/>
      <dgm:spPr/>
      <dgm:t>
        <a:bodyPr/>
        <a:lstStyle/>
        <a:p>
          <a:endParaRPr lang="ru-RU"/>
        </a:p>
      </dgm:t>
    </dgm:pt>
    <dgm:pt modelId="{4FCE650A-7DCC-4555-ADF5-6EA3B69CD12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Общеобразовательные учреждения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1A61415F-083B-40B4-82AC-7BD597CDA911}" type="parTrans" cxnId="{470BB1F3-DF2B-4577-A3D0-5A15B703ACDA}">
      <dgm:prSet/>
      <dgm:spPr/>
      <dgm:t>
        <a:bodyPr/>
        <a:lstStyle/>
        <a:p>
          <a:endParaRPr lang="ru-RU"/>
        </a:p>
      </dgm:t>
    </dgm:pt>
    <dgm:pt modelId="{57E23299-1F88-47CD-B541-9CBF70B49F69}" type="sibTrans" cxnId="{470BB1F3-DF2B-4577-A3D0-5A15B703ACDA}">
      <dgm:prSet/>
      <dgm:spPr/>
      <dgm:t>
        <a:bodyPr/>
        <a:lstStyle/>
        <a:p>
          <a:endParaRPr lang="ru-RU"/>
        </a:p>
      </dgm:t>
    </dgm:pt>
    <dgm:pt modelId="{313DB565-CBBC-44B8-A8CE-9A5D4A9528C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Новосибирский институт повышения квалификации и переподготовки работников образования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D529F11E-7C32-4206-A6AF-3AD819E83BE3}" type="parTrans" cxnId="{A34FD869-F6C7-470D-B886-CC0BA26A5F35}">
      <dgm:prSet/>
      <dgm:spPr/>
      <dgm:t>
        <a:bodyPr/>
        <a:lstStyle/>
        <a:p>
          <a:endParaRPr lang="ru-RU"/>
        </a:p>
      </dgm:t>
    </dgm:pt>
    <dgm:pt modelId="{A3EE0E5C-B9E5-45F0-91EA-33468C035B24}" type="sibTrans" cxnId="{A34FD869-F6C7-470D-B886-CC0BA26A5F35}">
      <dgm:prSet/>
      <dgm:spPr/>
      <dgm:t>
        <a:bodyPr/>
        <a:lstStyle/>
        <a:p>
          <a:endParaRPr lang="ru-RU"/>
        </a:p>
      </dgm:t>
    </dgm:pt>
    <dgm:pt modelId="{D2C4B0E8-F76B-472A-BCD2-51EBB20A1EA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Управления  образованием муниципальных районов и городских округов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A4A6D0ED-93B8-4A87-A8D1-C5BD86BEAD8D}" type="parTrans" cxnId="{514B21D9-E4DD-4E54-91E5-4D8D99B0D027}">
      <dgm:prSet/>
      <dgm:spPr/>
      <dgm:t>
        <a:bodyPr/>
        <a:lstStyle/>
        <a:p>
          <a:endParaRPr lang="ru-RU"/>
        </a:p>
      </dgm:t>
    </dgm:pt>
    <dgm:pt modelId="{DF51F197-4150-43B3-A225-403AEE3FF9EE}" type="sibTrans" cxnId="{514B21D9-E4DD-4E54-91E5-4D8D99B0D027}">
      <dgm:prSet/>
      <dgm:spPr/>
      <dgm:t>
        <a:bodyPr/>
        <a:lstStyle/>
        <a:p>
          <a:endParaRPr lang="ru-RU"/>
        </a:p>
      </dgm:t>
    </dgm:pt>
    <dgm:pt modelId="{F05746B7-298C-4CE0-B0BD-0E8F39280E8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Областной центр дополнительного образования детей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9E830C34-A39E-4D6D-B4D2-8A078272FFCB}" type="parTrans" cxnId="{23F66EF6-AE08-409E-887E-F7D8146F36E9}">
      <dgm:prSet/>
      <dgm:spPr/>
      <dgm:t>
        <a:bodyPr/>
        <a:lstStyle/>
        <a:p>
          <a:endParaRPr lang="ru-RU"/>
        </a:p>
      </dgm:t>
    </dgm:pt>
    <dgm:pt modelId="{09FA75B4-3192-4ADB-A977-B519F6D96C31}" type="sibTrans" cxnId="{23F66EF6-AE08-409E-887E-F7D8146F36E9}">
      <dgm:prSet/>
      <dgm:spPr/>
      <dgm:t>
        <a:bodyPr/>
        <a:lstStyle/>
        <a:p>
          <a:endParaRPr lang="ru-RU"/>
        </a:p>
      </dgm:t>
    </dgm:pt>
    <dgm:pt modelId="{42B8C0F6-CED9-4822-9B48-AC59D370698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Институт развития образования</a:t>
          </a:r>
          <a:br>
            <a:rPr lang="ru-RU" sz="16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Областной центр информационных технологий</a:t>
          </a:r>
          <a:br>
            <a:rPr lang="ru-RU" sz="16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Областной центр мониторинга образования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F7F16FF6-33FE-4FB1-90D5-CDAD59FFAC75}" type="parTrans" cxnId="{A58D34C6-F7DB-4A6E-8812-A7380934B47A}">
      <dgm:prSet/>
      <dgm:spPr/>
      <dgm:t>
        <a:bodyPr/>
        <a:lstStyle/>
        <a:p>
          <a:endParaRPr lang="ru-RU"/>
        </a:p>
      </dgm:t>
    </dgm:pt>
    <dgm:pt modelId="{A0950AA9-D03E-478F-B8D1-9F4FB7EF2C4C}" type="sibTrans" cxnId="{A58D34C6-F7DB-4A6E-8812-A7380934B47A}">
      <dgm:prSet/>
      <dgm:spPr/>
      <dgm:t>
        <a:bodyPr/>
        <a:lstStyle/>
        <a:p>
          <a:endParaRPr lang="ru-RU"/>
        </a:p>
      </dgm:t>
    </dgm:pt>
    <dgm:pt modelId="{55A4D0BC-ED0E-46E1-924F-0AB1B3487B2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НГУ, специализированный учебно-научный центр НГУ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BA572347-D792-41B6-84DF-48550ADE4AE2}" type="parTrans" cxnId="{592D113E-3533-479E-9296-F0AAE5C84932}">
      <dgm:prSet/>
      <dgm:spPr/>
      <dgm:t>
        <a:bodyPr/>
        <a:lstStyle/>
        <a:p>
          <a:endParaRPr lang="ru-RU"/>
        </a:p>
      </dgm:t>
    </dgm:pt>
    <dgm:pt modelId="{1CC37743-17F0-43EF-93C1-E9345B381ABB}" type="sibTrans" cxnId="{592D113E-3533-479E-9296-F0AAE5C84932}">
      <dgm:prSet/>
      <dgm:spPr/>
      <dgm:t>
        <a:bodyPr/>
        <a:lstStyle/>
        <a:p>
          <a:endParaRPr lang="ru-RU"/>
        </a:p>
      </dgm:t>
    </dgm:pt>
    <dgm:pt modelId="{B52AFA29-2411-4284-9D6E-E9359A21403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Городское управление образованием, городской центр развития образования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2D4F59AD-66DA-436A-BE8E-AA1E36A812B6}" type="parTrans" cxnId="{6B0984BD-974B-4306-AB50-72712D120705}">
      <dgm:prSet/>
      <dgm:spPr/>
      <dgm:t>
        <a:bodyPr/>
        <a:lstStyle/>
        <a:p>
          <a:endParaRPr lang="ru-RU"/>
        </a:p>
      </dgm:t>
    </dgm:pt>
    <dgm:pt modelId="{E729FEEE-0C17-4C46-993F-E7EFFE6E3C68}" type="sibTrans" cxnId="{6B0984BD-974B-4306-AB50-72712D120705}">
      <dgm:prSet/>
      <dgm:spPr/>
      <dgm:t>
        <a:bodyPr/>
        <a:lstStyle/>
        <a:p>
          <a:endParaRPr lang="ru-RU"/>
        </a:p>
      </dgm:t>
    </dgm:pt>
    <dgm:pt modelId="{E4384169-219D-4164-9967-59CB1833A37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</a:rPr>
            <a:t>Информационно - методические и муниципальные методические центры</a:t>
          </a:r>
          <a:endParaRPr lang="ru-RU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EBDC1A51-65E3-4485-AC76-78B060F42351}" type="parTrans" cxnId="{32B80D6C-1E9F-43A9-B0AD-7ED0451B68F5}">
      <dgm:prSet/>
      <dgm:spPr/>
      <dgm:t>
        <a:bodyPr/>
        <a:lstStyle/>
        <a:p>
          <a:endParaRPr lang="ru-RU"/>
        </a:p>
      </dgm:t>
    </dgm:pt>
    <dgm:pt modelId="{24826CF3-AEA7-4A08-9A86-A900403AEF3F}" type="sibTrans" cxnId="{32B80D6C-1E9F-43A9-B0AD-7ED0451B68F5}">
      <dgm:prSet/>
      <dgm:spPr/>
      <dgm:t>
        <a:bodyPr/>
        <a:lstStyle/>
        <a:p>
          <a:endParaRPr lang="ru-RU"/>
        </a:p>
      </dgm:t>
    </dgm:pt>
    <dgm:pt modelId="{1F5A4830-6D04-4332-B3E9-273E0FEFBB71}" type="pres">
      <dgm:prSet presAssocID="{4B778B20-9416-496F-8A48-C95CEE9119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0810B6-44A5-48B2-8501-3D83E4962062}" type="pres">
      <dgm:prSet presAssocID="{4B778B20-9416-496F-8A48-C95CEE9119C9}" presName="cycle" presStyleCnt="0"/>
      <dgm:spPr/>
    </dgm:pt>
    <dgm:pt modelId="{5DAA69EB-6210-4531-824F-CE6A65EBDC67}" type="pres">
      <dgm:prSet presAssocID="{0C6024D3-965B-4EE8-9F33-08F201282A29}" presName="nodeFirstNode" presStyleLbl="node1" presStyleIdx="0" presStyleCnt="15" custScaleX="322652" custScaleY="152280" custRadScaleRad="101160" custRadScaleInc="-31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EB2A-35CE-4E32-8EF1-C57A589EEF5B}" type="pres">
      <dgm:prSet presAssocID="{C67D7FEC-04BF-473C-8CBE-7D3670714B8B}" presName="sibTransFirstNode" presStyleLbl="bgShp" presStyleIdx="0" presStyleCnt="1" custAng="0" custScaleX="93247" custScaleY="91742" custLinFactNeighborX="5118" custLinFactNeighborY="4172" custRadScaleRad="280629" custRadScaleInc="-2147483648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5BC7D3-1788-4473-841C-5FC0134C403C}" type="pres">
      <dgm:prSet presAssocID="{ED3F6150-1E43-454C-8152-C3BF30F69C09}" presName="nodeFollowingNodes" presStyleLbl="node1" presStyleIdx="1" presStyleCnt="15" custScaleX="290095" custRadScaleRad="117379" custRadScaleInc="113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80BA1-883F-4352-BE07-BE795CDD83B7}" type="pres">
      <dgm:prSet presAssocID="{F05746B7-298C-4CE0-B0BD-0E8F39280E8A}" presName="nodeFollowingNodes" presStyleLbl="node1" presStyleIdx="2" presStyleCnt="15" custScaleX="391845" custRadScaleRad="86728" custRadScaleInc="314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C2A6B-04C6-4A1A-B096-0F77F128B6BE}" type="pres">
      <dgm:prSet presAssocID="{22A81D60-E8B2-4375-BC37-3745E652BB8B}" presName="nodeFollowingNodes" presStyleLbl="node1" presStyleIdx="3" presStyleCnt="15" custScaleX="201850" custRadScaleRad="112797" custRadScaleInc="67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CFDEC-D9CD-421D-840B-6F88D3F7C5B6}" type="pres">
      <dgm:prSet presAssocID="{D3DFEAE8-BB28-4C73-BD1D-32F35BF4CCB4}" presName="nodeFollowingNodes" presStyleLbl="node1" presStyleIdx="4" presStyleCnt="15" custScaleX="213071" custRadScaleRad="115776" custRadScaleInc="-91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7A839-F08B-4115-93C5-281AA715D295}" type="pres">
      <dgm:prSet presAssocID="{313DB565-CBBC-44B8-A8CE-9A5D4A9528CB}" presName="nodeFollowingNodes" presStyleLbl="node1" presStyleIdx="5" presStyleCnt="15" custScaleX="415668" custScaleY="143541" custRadScaleRad="94810" custRadScaleInc="58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ABC30-3554-4C18-8103-879B1096E418}" type="pres">
      <dgm:prSet presAssocID="{B52AFA29-2411-4284-9D6E-E9359A214035}" presName="nodeFollowingNodes" presStyleLbl="node1" presStyleIdx="6" presStyleCnt="15" custScaleX="303325" custScaleY="152389" custRadScaleRad="110288" custRadScaleInc="570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0E55A-DED5-4EF6-AA06-546E14C6C4A6}" type="pres">
      <dgm:prSet presAssocID="{2A466C52-37D4-44AF-9095-13B6A9E1A0AB}" presName="nodeFollowingNodes" presStyleLbl="node1" presStyleIdx="7" presStyleCnt="15" custScaleX="392242" custScaleY="99996" custRadScaleRad="115593" custRadScaleInc="-123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D0303-AF70-46D5-970D-85D44407E1FC}" type="pres">
      <dgm:prSet presAssocID="{4FCE650A-7DCC-4555-ADF5-6EA3B69CD12E}" presName="nodeFollowingNodes" presStyleLbl="node1" presStyleIdx="8" presStyleCnt="15" custScaleX="325775" custRadScaleRad="97770" custRadScaleInc="-26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18A70-EA02-448B-AD6A-3CB78303DF5B}" type="pres">
      <dgm:prSet presAssocID="{E4384169-219D-4164-9967-59CB1833A37E}" presName="nodeFollowingNodes" presStyleLbl="node1" presStyleIdx="9" presStyleCnt="15" custScaleX="409411" custScaleY="112939" custRadScaleRad="122595" custRadScaleInc="30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1CD77-ECF1-4CF8-861C-9753F1B1E350}" type="pres">
      <dgm:prSet presAssocID="{D2C4B0E8-F76B-472A-BCD2-51EBB20A1EA4}" presName="nodeFollowingNodes" presStyleLbl="node1" presStyleIdx="10" presStyleCnt="15" custScaleX="455327" custScaleY="113244" custRadScaleRad="103004" custRadScaleInc="-28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0CD27-2E18-4588-B16B-B6FA5F281D6A}" type="pres">
      <dgm:prSet presAssocID="{C810D6F6-ED3D-408C-AE0F-FDDDF8BF0D00}" presName="nodeFollowingNodes" presStyleLbl="node1" presStyleIdx="11" presStyleCnt="15" custScaleX="348985" custRadScaleRad="83446" custRadScaleInc="-71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B2A7A-76C7-4151-BF04-7E5A7C412D84}" type="pres">
      <dgm:prSet presAssocID="{00940401-ABCB-4EAF-B620-70702182093A}" presName="nodeFollowingNodes" presStyleLbl="node1" presStyleIdx="12" presStyleCnt="15" custScaleX="405646" custRadScaleRad="96796" custRadScaleInc="57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76C9C-3F4A-4354-B721-B03D008A05EC}" type="pres">
      <dgm:prSet presAssocID="{55A4D0BC-ED0E-46E1-924F-0AB1B3487B20}" presName="nodeFollowingNodes" presStyleLbl="node1" presStyleIdx="13" presStyleCnt="15" custScaleX="341097" custScaleY="98677" custRadScaleRad="108991" custRadScaleInc="-104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F141F-60F9-41E2-83D1-671529EA73F6}" type="pres">
      <dgm:prSet presAssocID="{42B8C0F6-CED9-4822-9B48-AC59D3706981}" presName="nodeFollowingNodes" presStyleLbl="node1" presStyleIdx="14" presStyleCnt="15" custScaleX="458762" custScaleY="159274" custRadScaleRad="105264" custRadScaleInc="-121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07C0-28C6-4337-BA34-75A06F9BAECD}" type="presOf" srcId="{B52AFA29-2411-4284-9D6E-E9359A214035}" destId="{A0DABC30-3554-4C18-8103-879B1096E418}" srcOrd="0" destOrd="0" presId="urn:microsoft.com/office/officeart/2005/8/layout/cycle3"/>
    <dgm:cxn modelId="{E49A6C81-7A35-4327-AAE2-98EAF4C28466}" srcId="{4B778B20-9416-496F-8A48-C95CEE9119C9}" destId="{C810D6F6-ED3D-408C-AE0F-FDDDF8BF0D00}" srcOrd="11" destOrd="0" parTransId="{BC2AA334-202F-4808-825F-191D8DEDEFCA}" sibTransId="{71D6E0EE-7E70-4651-8516-C1EA39AF81B8}"/>
    <dgm:cxn modelId="{32B80D6C-1E9F-43A9-B0AD-7ED0451B68F5}" srcId="{4B778B20-9416-496F-8A48-C95CEE9119C9}" destId="{E4384169-219D-4164-9967-59CB1833A37E}" srcOrd="9" destOrd="0" parTransId="{EBDC1A51-65E3-4485-AC76-78B060F42351}" sibTransId="{24826CF3-AEA7-4A08-9A86-A900403AEF3F}"/>
    <dgm:cxn modelId="{9CB9AA3F-94AE-44C0-8365-7722CC963502}" type="presOf" srcId="{2A466C52-37D4-44AF-9095-13B6A9E1A0AB}" destId="{4E60E55A-DED5-4EF6-AA06-546E14C6C4A6}" srcOrd="0" destOrd="0" presId="urn:microsoft.com/office/officeart/2005/8/layout/cycle3"/>
    <dgm:cxn modelId="{EF98D43A-8401-4B83-B868-087643614A52}" srcId="{4B778B20-9416-496F-8A48-C95CEE9119C9}" destId="{0C6024D3-965B-4EE8-9F33-08F201282A29}" srcOrd="0" destOrd="0" parTransId="{9B1F2F17-B0FE-42A4-AA72-F425CE1FEDB9}" sibTransId="{C67D7FEC-04BF-473C-8CBE-7D3670714B8B}"/>
    <dgm:cxn modelId="{B5F80BA1-F6F0-4981-AB1F-F718C2A66CC3}" type="presOf" srcId="{00940401-ABCB-4EAF-B620-70702182093A}" destId="{D19B2A7A-76C7-4151-BF04-7E5A7C412D84}" srcOrd="0" destOrd="0" presId="urn:microsoft.com/office/officeart/2005/8/layout/cycle3"/>
    <dgm:cxn modelId="{592D113E-3533-479E-9296-F0AAE5C84932}" srcId="{4B778B20-9416-496F-8A48-C95CEE9119C9}" destId="{55A4D0BC-ED0E-46E1-924F-0AB1B3487B20}" srcOrd="13" destOrd="0" parTransId="{BA572347-D792-41B6-84DF-48550ADE4AE2}" sibTransId="{1CC37743-17F0-43EF-93C1-E9345B381ABB}"/>
    <dgm:cxn modelId="{95A97817-6C50-4987-910F-F2C6B8BE1D12}" type="presOf" srcId="{F05746B7-298C-4CE0-B0BD-0E8F39280E8A}" destId="{90180BA1-883F-4352-BE07-BE795CDD83B7}" srcOrd="0" destOrd="0" presId="urn:microsoft.com/office/officeart/2005/8/layout/cycle3"/>
    <dgm:cxn modelId="{B9A8807C-72D9-4365-8689-83BD941C5443}" type="presOf" srcId="{0C6024D3-965B-4EE8-9F33-08F201282A29}" destId="{5DAA69EB-6210-4531-824F-CE6A65EBDC67}" srcOrd="0" destOrd="0" presId="urn:microsoft.com/office/officeart/2005/8/layout/cycle3"/>
    <dgm:cxn modelId="{34DBB780-F60D-4BA8-954C-6E817A478409}" type="presOf" srcId="{4B778B20-9416-496F-8A48-C95CEE9119C9}" destId="{1F5A4830-6D04-4332-B3E9-273E0FEFBB71}" srcOrd="0" destOrd="0" presId="urn:microsoft.com/office/officeart/2005/8/layout/cycle3"/>
    <dgm:cxn modelId="{3018F464-FBAF-41EB-916C-2C07A5569D52}" srcId="{4B778B20-9416-496F-8A48-C95CEE9119C9}" destId="{D3DFEAE8-BB28-4C73-BD1D-32F35BF4CCB4}" srcOrd="4" destOrd="0" parTransId="{05888A3E-4B33-4885-9E96-4218E8D17A3F}" sibTransId="{DEAD12AF-B12B-43DA-AD47-62A6B6C868BD}"/>
    <dgm:cxn modelId="{67F90940-8151-4A0C-B605-096E835057CF}" srcId="{4B778B20-9416-496F-8A48-C95CEE9119C9}" destId="{ED3F6150-1E43-454C-8152-C3BF30F69C09}" srcOrd="1" destOrd="0" parTransId="{DF76AB9B-1DDD-42A4-8826-9835C9EF0C5A}" sibTransId="{E6EDEBB8-9EC4-4583-BC42-FE2B94C2F312}"/>
    <dgm:cxn modelId="{AAF12B1B-B394-4EDD-B5B1-4BA255210AEB}" type="presOf" srcId="{E4384169-219D-4164-9967-59CB1833A37E}" destId="{40018A70-EA02-448B-AD6A-3CB78303DF5B}" srcOrd="0" destOrd="0" presId="urn:microsoft.com/office/officeart/2005/8/layout/cycle3"/>
    <dgm:cxn modelId="{D587984F-7F97-4C1E-B65A-0B5A9F4F9611}" type="presOf" srcId="{55A4D0BC-ED0E-46E1-924F-0AB1B3487B20}" destId="{0C676C9C-3F4A-4354-B721-B03D008A05EC}" srcOrd="0" destOrd="0" presId="urn:microsoft.com/office/officeart/2005/8/layout/cycle3"/>
    <dgm:cxn modelId="{ABB3C954-85DC-4206-86CA-CAEE245A1125}" srcId="{4B778B20-9416-496F-8A48-C95CEE9119C9}" destId="{00940401-ABCB-4EAF-B620-70702182093A}" srcOrd="12" destOrd="0" parTransId="{12178636-8A5B-4CC5-B85F-380A2B64461C}" sibTransId="{2E9381F0-D8D7-4DDB-A369-C7D235B411CA}"/>
    <dgm:cxn modelId="{3CC8B69C-0883-447D-AE78-BAFE2BF6FDC8}" type="presOf" srcId="{313DB565-CBBC-44B8-A8CE-9A5D4A9528CB}" destId="{9527A839-F08B-4115-93C5-281AA715D295}" srcOrd="0" destOrd="0" presId="urn:microsoft.com/office/officeart/2005/8/layout/cycle3"/>
    <dgm:cxn modelId="{64E7B42D-1203-4299-922A-2F35079B79A3}" type="presOf" srcId="{D3DFEAE8-BB28-4C73-BD1D-32F35BF4CCB4}" destId="{CE7CFDEC-D9CD-421D-840B-6F88D3F7C5B6}" srcOrd="0" destOrd="0" presId="urn:microsoft.com/office/officeart/2005/8/layout/cycle3"/>
    <dgm:cxn modelId="{23F66EF6-AE08-409E-887E-F7D8146F36E9}" srcId="{4B778B20-9416-496F-8A48-C95CEE9119C9}" destId="{F05746B7-298C-4CE0-B0BD-0E8F39280E8A}" srcOrd="2" destOrd="0" parTransId="{9E830C34-A39E-4D6D-B4D2-8A078272FFCB}" sibTransId="{09FA75B4-3192-4ADB-A977-B519F6D96C31}"/>
    <dgm:cxn modelId="{6B0984BD-974B-4306-AB50-72712D120705}" srcId="{4B778B20-9416-496F-8A48-C95CEE9119C9}" destId="{B52AFA29-2411-4284-9D6E-E9359A214035}" srcOrd="6" destOrd="0" parTransId="{2D4F59AD-66DA-436A-BE8E-AA1E36A812B6}" sibTransId="{E729FEEE-0C17-4C46-993F-E7EFFE6E3C68}"/>
    <dgm:cxn modelId="{A34FD869-F6C7-470D-B886-CC0BA26A5F35}" srcId="{4B778B20-9416-496F-8A48-C95CEE9119C9}" destId="{313DB565-CBBC-44B8-A8CE-9A5D4A9528CB}" srcOrd="5" destOrd="0" parTransId="{D529F11E-7C32-4206-A6AF-3AD819E83BE3}" sibTransId="{A3EE0E5C-B9E5-45F0-91EA-33468C035B24}"/>
    <dgm:cxn modelId="{B916AC1E-EFF8-4BFB-9E0A-7D0BFCCE5587}" srcId="{4B778B20-9416-496F-8A48-C95CEE9119C9}" destId="{2A466C52-37D4-44AF-9095-13B6A9E1A0AB}" srcOrd="7" destOrd="0" parTransId="{0D2060EE-57CE-4767-AA5F-59A914B7AC3E}" sibTransId="{AE671A44-1048-4B1A-B7DF-03C92FBE8C28}"/>
    <dgm:cxn modelId="{470BB1F3-DF2B-4577-A3D0-5A15B703ACDA}" srcId="{4B778B20-9416-496F-8A48-C95CEE9119C9}" destId="{4FCE650A-7DCC-4555-ADF5-6EA3B69CD12E}" srcOrd="8" destOrd="0" parTransId="{1A61415F-083B-40B4-82AC-7BD597CDA911}" sibTransId="{57E23299-1F88-47CD-B541-9CBF70B49F69}"/>
    <dgm:cxn modelId="{F75F2CC7-ACFF-4EEC-99EB-63F46F3D9A9C}" type="presOf" srcId="{22A81D60-E8B2-4375-BC37-3745E652BB8B}" destId="{897C2A6B-04C6-4A1A-B096-0F77F128B6BE}" srcOrd="0" destOrd="0" presId="urn:microsoft.com/office/officeart/2005/8/layout/cycle3"/>
    <dgm:cxn modelId="{9BCEEEC2-DA38-4BD8-92A4-446403F17F7D}" type="presOf" srcId="{C810D6F6-ED3D-408C-AE0F-FDDDF8BF0D00}" destId="{3480CD27-2E18-4588-B16B-B6FA5F281D6A}" srcOrd="0" destOrd="0" presId="urn:microsoft.com/office/officeart/2005/8/layout/cycle3"/>
    <dgm:cxn modelId="{5A699EF5-9722-4621-BC55-75B4CB80E0C3}" type="presOf" srcId="{ED3F6150-1E43-454C-8152-C3BF30F69C09}" destId="{425BC7D3-1788-4473-841C-5FC0134C403C}" srcOrd="0" destOrd="0" presId="urn:microsoft.com/office/officeart/2005/8/layout/cycle3"/>
    <dgm:cxn modelId="{CCACEB87-BCCE-47C0-BA70-D1378FAEC163}" type="presOf" srcId="{D2C4B0E8-F76B-472A-BCD2-51EBB20A1EA4}" destId="{5711CD77-ECF1-4CF8-861C-9753F1B1E350}" srcOrd="0" destOrd="0" presId="urn:microsoft.com/office/officeart/2005/8/layout/cycle3"/>
    <dgm:cxn modelId="{A58D34C6-F7DB-4A6E-8812-A7380934B47A}" srcId="{4B778B20-9416-496F-8A48-C95CEE9119C9}" destId="{42B8C0F6-CED9-4822-9B48-AC59D3706981}" srcOrd="14" destOrd="0" parTransId="{F7F16FF6-33FE-4FB1-90D5-CDAD59FFAC75}" sibTransId="{A0950AA9-D03E-478F-B8D1-9F4FB7EF2C4C}"/>
    <dgm:cxn modelId="{514B21D9-E4DD-4E54-91E5-4D8D99B0D027}" srcId="{4B778B20-9416-496F-8A48-C95CEE9119C9}" destId="{D2C4B0E8-F76B-472A-BCD2-51EBB20A1EA4}" srcOrd="10" destOrd="0" parTransId="{A4A6D0ED-93B8-4A87-A8D1-C5BD86BEAD8D}" sibTransId="{DF51F197-4150-43B3-A225-403AEE3FF9EE}"/>
    <dgm:cxn modelId="{89257BD5-5D7A-4615-8222-B4691453D453}" type="presOf" srcId="{C67D7FEC-04BF-473C-8CBE-7D3670714B8B}" destId="{80F6EB2A-35CE-4E32-8EF1-C57A589EEF5B}" srcOrd="0" destOrd="0" presId="urn:microsoft.com/office/officeart/2005/8/layout/cycle3"/>
    <dgm:cxn modelId="{EE86672D-4531-47EE-B92E-E96AE6137F7C}" type="presOf" srcId="{4FCE650A-7DCC-4555-ADF5-6EA3B69CD12E}" destId="{762D0303-AF70-46D5-970D-85D44407E1FC}" srcOrd="0" destOrd="0" presId="urn:microsoft.com/office/officeart/2005/8/layout/cycle3"/>
    <dgm:cxn modelId="{750706EC-8303-4D96-8291-DA36A18E3997}" type="presOf" srcId="{42B8C0F6-CED9-4822-9B48-AC59D3706981}" destId="{FAAF141F-60F9-41E2-83D1-671529EA73F6}" srcOrd="0" destOrd="0" presId="urn:microsoft.com/office/officeart/2005/8/layout/cycle3"/>
    <dgm:cxn modelId="{AFF3C45A-4747-4EF6-9C56-3614CB04DDB0}" srcId="{4B778B20-9416-496F-8A48-C95CEE9119C9}" destId="{22A81D60-E8B2-4375-BC37-3745E652BB8B}" srcOrd="3" destOrd="0" parTransId="{E75E072E-D50D-4BDF-999F-FD879B82E886}" sibTransId="{6AFDEC9D-1BCC-4F7F-8328-FE10B382790A}"/>
    <dgm:cxn modelId="{8298C862-2EE7-4E8F-BCE2-3059C868B582}" type="presParOf" srcId="{1F5A4830-6D04-4332-B3E9-273E0FEFBB71}" destId="{DB0810B6-44A5-48B2-8501-3D83E4962062}" srcOrd="0" destOrd="0" presId="urn:microsoft.com/office/officeart/2005/8/layout/cycle3"/>
    <dgm:cxn modelId="{C34B93DB-1C71-4A56-B9E8-6B08783C0F65}" type="presParOf" srcId="{DB0810B6-44A5-48B2-8501-3D83E4962062}" destId="{5DAA69EB-6210-4531-824F-CE6A65EBDC67}" srcOrd="0" destOrd="0" presId="urn:microsoft.com/office/officeart/2005/8/layout/cycle3"/>
    <dgm:cxn modelId="{874E2B81-EA2D-48DB-9010-F121DAE1BDF6}" type="presParOf" srcId="{DB0810B6-44A5-48B2-8501-3D83E4962062}" destId="{80F6EB2A-35CE-4E32-8EF1-C57A589EEF5B}" srcOrd="1" destOrd="0" presId="urn:microsoft.com/office/officeart/2005/8/layout/cycle3"/>
    <dgm:cxn modelId="{F9128837-D346-4AA1-A9E4-EEF3E638FB56}" type="presParOf" srcId="{DB0810B6-44A5-48B2-8501-3D83E4962062}" destId="{425BC7D3-1788-4473-841C-5FC0134C403C}" srcOrd="2" destOrd="0" presId="urn:microsoft.com/office/officeart/2005/8/layout/cycle3"/>
    <dgm:cxn modelId="{4FE5DC48-E0F5-4102-94EA-268132CA9DE7}" type="presParOf" srcId="{DB0810B6-44A5-48B2-8501-3D83E4962062}" destId="{90180BA1-883F-4352-BE07-BE795CDD83B7}" srcOrd="3" destOrd="0" presId="urn:microsoft.com/office/officeart/2005/8/layout/cycle3"/>
    <dgm:cxn modelId="{664BA457-84DD-44A0-954C-8401731D13CB}" type="presParOf" srcId="{DB0810B6-44A5-48B2-8501-3D83E4962062}" destId="{897C2A6B-04C6-4A1A-B096-0F77F128B6BE}" srcOrd="4" destOrd="0" presId="urn:microsoft.com/office/officeart/2005/8/layout/cycle3"/>
    <dgm:cxn modelId="{26621ACE-98AC-42D1-BF12-1097F0478FA8}" type="presParOf" srcId="{DB0810B6-44A5-48B2-8501-3D83E4962062}" destId="{CE7CFDEC-D9CD-421D-840B-6F88D3F7C5B6}" srcOrd="5" destOrd="0" presId="urn:microsoft.com/office/officeart/2005/8/layout/cycle3"/>
    <dgm:cxn modelId="{745B5473-41F0-40CF-A597-6B3BF245AA72}" type="presParOf" srcId="{DB0810B6-44A5-48B2-8501-3D83E4962062}" destId="{9527A839-F08B-4115-93C5-281AA715D295}" srcOrd="6" destOrd="0" presId="urn:microsoft.com/office/officeart/2005/8/layout/cycle3"/>
    <dgm:cxn modelId="{06E68A72-A3D3-4C06-8C44-1A94C72A8FCD}" type="presParOf" srcId="{DB0810B6-44A5-48B2-8501-3D83E4962062}" destId="{A0DABC30-3554-4C18-8103-879B1096E418}" srcOrd="7" destOrd="0" presId="urn:microsoft.com/office/officeart/2005/8/layout/cycle3"/>
    <dgm:cxn modelId="{BA3033DA-BC8D-4519-A115-09A916DC46EF}" type="presParOf" srcId="{DB0810B6-44A5-48B2-8501-3D83E4962062}" destId="{4E60E55A-DED5-4EF6-AA06-546E14C6C4A6}" srcOrd="8" destOrd="0" presId="urn:microsoft.com/office/officeart/2005/8/layout/cycle3"/>
    <dgm:cxn modelId="{A9BAB098-920A-44A5-AA5E-300AA9AE35E5}" type="presParOf" srcId="{DB0810B6-44A5-48B2-8501-3D83E4962062}" destId="{762D0303-AF70-46D5-970D-85D44407E1FC}" srcOrd="9" destOrd="0" presId="urn:microsoft.com/office/officeart/2005/8/layout/cycle3"/>
    <dgm:cxn modelId="{5236F284-93B0-4A91-83A9-917620C3CD50}" type="presParOf" srcId="{DB0810B6-44A5-48B2-8501-3D83E4962062}" destId="{40018A70-EA02-448B-AD6A-3CB78303DF5B}" srcOrd="10" destOrd="0" presId="urn:microsoft.com/office/officeart/2005/8/layout/cycle3"/>
    <dgm:cxn modelId="{CCC7F89B-2147-4B6E-A9C1-D140AB2F60A7}" type="presParOf" srcId="{DB0810B6-44A5-48B2-8501-3D83E4962062}" destId="{5711CD77-ECF1-4CF8-861C-9753F1B1E350}" srcOrd="11" destOrd="0" presId="urn:microsoft.com/office/officeart/2005/8/layout/cycle3"/>
    <dgm:cxn modelId="{AE5189AF-DB3B-4BBB-97CC-E70FC42DF6B0}" type="presParOf" srcId="{DB0810B6-44A5-48B2-8501-3D83E4962062}" destId="{3480CD27-2E18-4588-B16B-B6FA5F281D6A}" srcOrd="12" destOrd="0" presId="urn:microsoft.com/office/officeart/2005/8/layout/cycle3"/>
    <dgm:cxn modelId="{CF91205A-AEF2-41B2-858D-65B0C1ACCD35}" type="presParOf" srcId="{DB0810B6-44A5-48B2-8501-3D83E4962062}" destId="{D19B2A7A-76C7-4151-BF04-7E5A7C412D84}" srcOrd="13" destOrd="0" presId="urn:microsoft.com/office/officeart/2005/8/layout/cycle3"/>
    <dgm:cxn modelId="{D7165C7D-B0BD-4E25-B608-B3263A7BD0A3}" type="presParOf" srcId="{DB0810B6-44A5-48B2-8501-3D83E4962062}" destId="{0C676C9C-3F4A-4354-B721-B03D008A05EC}" srcOrd="14" destOrd="0" presId="urn:microsoft.com/office/officeart/2005/8/layout/cycle3"/>
    <dgm:cxn modelId="{B48ECBCF-0C66-46C7-BDAF-20C16E522E52}" type="presParOf" srcId="{DB0810B6-44A5-48B2-8501-3D83E4962062}" destId="{FAAF141F-60F9-41E2-83D1-671529EA73F6}" srcOrd="1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7B3667-B94E-4E54-B0DF-8DCC3BB463A5}" type="doc">
      <dgm:prSet loTypeId="urn:microsoft.com/office/officeart/2005/8/layout/pyramid2" loCatId="pyramid" qsTypeId="urn:microsoft.com/office/officeart/2005/8/quickstyle/simple1#2" qsCatId="simple" csTypeId="urn:microsoft.com/office/officeart/2005/8/colors/accent1_2#2" csCatId="accent1" phldr="1"/>
      <dgm:spPr/>
    </dgm:pt>
    <dgm:pt modelId="{7D5F8314-3105-405C-8446-F46ED4B423D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latin typeface="Candara" pitchFamily="34" charset="0"/>
            </a:rPr>
            <a:t>дополнительные занятия для учащихся школ</a:t>
          </a:r>
          <a:endParaRPr lang="ru-RU" sz="2400" dirty="0">
            <a:latin typeface="Candara" pitchFamily="34" charset="0"/>
          </a:endParaRPr>
        </a:p>
      </dgm:t>
    </dgm:pt>
    <dgm:pt modelId="{8EBD6899-4B09-48E6-AC4E-F0D5AEF866B9}" type="parTrans" cxnId="{CA84096A-08D6-423C-8071-3FCCE08486BD}">
      <dgm:prSet/>
      <dgm:spPr/>
      <dgm:t>
        <a:bodyPr/>
        <a:lstStyle/>
        <a:p>
          <a:endParaRPr lang="ru-RU"/>
        </a:p>
      </dgm:t>
    </dgm:pt>
    <dgm:pt modelId="{4E0C990A-845C-4F06-8AAC-7DC229F95EE6}" type="sibTrans" cxnId="{CA84096A-08D6-423C-8071-3FCCE08486BD}">
      <dgm:prSet/>
      <dgm:spPr/>
      <dgm:t>
        <a:bodyPr/>
        <a:lstStyle/>
        <a:p>
          <a:endParaRPr lang="ru-RU"/>
        </a:p>
      </dgm:t>
    </dgm:pt>
    <dgm:pt modelId="{32232EA4-87F7-4102-9BBE-5150E4856E1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latin typeface="Candara" pitchFamily="34" charset="0"/>
            </a:rPr>
            <a:t>районные и зональных олимпиады, участие одаренных детей в олимпиадах высокого уровня</a:t>
          </a:r>
          <a:endParaRPr lang="ru-RU" sz="2400" dirty="0">
            <a:latin typeface="Candara" pitchFamily="34" charset="0"/>
          </a:endParaRPr>
        </a:p>
      </dgm:t>
    </dgm:pt>
    <dgm:pt modelId="{F63BF929-87EA-478D-B7C0-F045A7BBFDB6}" type="parTrans" cxnId="{43F7C20A-43A8-4192-91E7-50453D184BC1}">
      <dgm:prSet/>
      <dgm:spPr/>
      <dgm:t>
        <a:bodyPr/>
        <a:lstStyle/>
        <a:p>
          <a:endParaRPr lang="ru-RU"/>
        </a:p>
      </dgm:t>
    </dgm:pt>
    <dgm:pt modelId="{43B27CED-3BB1-4B61-9E5A-5E06DD55AD84}" type="sibTrans" cxnId="{43F7C20A-43A8-4192-91E7-50453D184BC1}">
      <dgm:prSet/>
      <dgm:spPr/>
      <dgm:t>
        <a:bodyPr/>
        <a:lstStyle/>
        <a:p>
          <a:endParaRPr lang="ru-RU"/>
        </a:p>
      </dgm:t>
    </dgm:pt>
    <dgm:pt modelId="{0CDB8D2D-702E-46CC-8B01-12E7E812295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latin typeface="Candara" pitchFamily="34" charset="0"/>
            </a:rPr>
            <a:t>каникулярные профильные школы</a:t>
          </a:r>
        </a:p>
      </dgm:t>
    </dgm:pt>
    <dgm:pt modelId="{70F5BF62-4033-4CB0-A550-BB0DB29B7FE8}" type="parTrans" cxnId="{F68F1298-9450-471D-84B0-1D8700291D06}">
      <dgm:prSet/>
      <dgm:spPr/>
      <dgm:t>
        <a:bodyPr/>
        <a:lstStyle/>
        <a:p>
          <a:endParaRPr lang="ru-RU"/>
        </a:p>
      </dgm:t>
    </dgm:pt>
    <dgm:pt modelId="{0C875EB6-5FB1-4C5A-B92F-91D4727B572F}" type="sibTrans" cxnId="{F68F1298-9450-471D-84B0-1D8700291D06}">
      <dgm:prSet/>
      <dgm:spPr/>
      <dgm:t>
        <a:bodyPr/>
        <a:lstStyle/>
        <a:p>
          <a:endParaRPr lang="ru-RU"/>
        </a:p>
      </dgm:t>
    </dgm:pt>
    <dgm:pt modelId="{37803474-3EEE-4ED7-A0CF-FBF11CFB162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latin typeface="Candara" pitchFamily="34" charset="0"/>
            </a:rPr>
            <a:t>повышение квалификации педагогов, работающих с одаренными детьми</a:t>
          </a:r>
          <a:endParaRPr lang="ru-RU" sz="2400" dirty="0">
            <a:latin typeface="Candara" pitchFamily="34" charset="0"/>
          </a:endParaRPr>
        </a:p>
      </dgm:t>
    </dgm:pt>
    <dgm:pt modelId="{A876752A-1B15-4214-B755-93C035F0E4A4}" type="parTrans" cxnId="{DE1F864B-41BA-41C0-96AD-C608325B51E5}">
      <dgm:prSet/>
      <dgm:spPr/>
      <dgm:t>
        <a:bodyPr/>
        <a:lstStyle/>
        <a:p>
          <a:endParaRPr lang="ru-RU"/>
        </a:p>
      </dgm:t>
    </dgm:pt>
    <dgm:pt modelId="{2C85FE8E-F4E3-4F92-B3DA-9F6263848761}" type="sibTrans" cxnId="{DE1F864B-41BA-41C0-96AD-C608325B51E5}">
      <dgm:prSet/>
      <dgm:spPr/>
      <dgm:t>
        <a:bodyPr/>
        <a:lstStyle/>
        <a:p>
          <a:endParaRPr lang="ru-RU"/>
        </a:p>
      </dgm:t>
    </dgm:pt>
    <dgm:pt modelId="{D356090A-B4CD-49F2-B0EA-76362AC1DF5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latin typeface="Candara" pitchFamily="34" charset="0"/>
            </a:rPr>
            <a:t>дистанционная работа</a:t>
          </a:r>
          <a:endParaRPr lang="ru-RU" sz="2400" dirty="0">
            <a:latin typeface="Candara" pitchFamily="34" charset="0"/>
          </a:endParaRPr>
        </a:p>
      </dgm:t>
    </dgm:pt>
    <dgm:pt modelId="{7CFE9F8D-F93E-4D21-9832-955DAFD23822}" type="parTrans" cxnId="{E1E3BA02-A4E9-4C7D-9CBB-99322E308361}">
      <dgm:prSet/>
      <dgm:spPr/>
      <dgm:t>
        <a:bodyPr/>
        <a:lstStyle/>
        <a:p>
          <a:endParaRPr lang="ru-RU"/>
        </a:p>
      </dgm:t>
    </dgm:pt>
    <dgm:pt modelId="{216F2F72-37FC-4FFB-A409-F9E7E63C1062}" type="sibTrans" cxnId="{E1E3BA02-A4E9-4C7D-9CBB-99322E308361}">
      <dgm:prSet/>
      <dgm:spPr/>
      <dgm:t>
        <a:bodyPr/>
        <a:lstStyle/>
        <a:p>
          <a:endParaRPr lang="ru-RU"/>
        </a:p>
      </dgm:t>
    </dgm:pt>
    <dgm:pt modelId="{8EAC3203-B3B0-4FFF-8C3C-BACAEA859046}" type="pres">
      <dgm:prSet presAssocID="{657B3667-B94E-4E54-B0DF-8DCC3BB463A5}" presName="compositeShape" presStyleCnt="0">
        <dgm:presLayoutVars>
          <dgm:dir/>
          <dgm:resizeHandles/>
        </dgm:presLayoutVars>
      </dgm:prSet>
      <dgm:spPr/>
    </dgm:pt>
    <dgm:pt modelId="{DB8D0770-6525-4C3D-B747-D3543C083B49}" type="pres">
      <dgm:prSet presAssocID="{657B3667-B94E-4E54-B0DF-8DCC3BB463A5}" presName="pyramid" presStyleLbl="node1" presStyleIdx="0" presStyleCnt="1" custLinFactNeighborX="-39180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F235846B-BC16-4BAA-93F9-09FCC2194C4F}" type="pres">
      <dgm:prSet presAssocID="{657B3667-B94E-4E54-B0DF-8DCC3BB463A5}" presName="theList" presStyleCnt="0"/>
      <dgm:spPr/>
    </dgm:pt>
    <dgm:pt modelId="{3D590CCA-D08D-4F61-8F7B-6B5AEA0032BC}" type="pres">
      <dgm:prSet presAssocID="{7D5F8314-3105-405C-8446-F46ED4B423D1}" presName="aNode" presStyleLbl="fgAcc1" presStyleIdx="0" presStyleCnt="5" custScaleX="235339" custScaleY="72432" custLinFactY="-7812" custLinFactNeighborX="2189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D92B8-0267-46C3-907F-DF28188F2306}" type="pres">
      <dgm:prSet presAssocID="{7D5F8314-3105-405C-8446-F46ED4B423D1}" presName="aSpace" presStyleCnt="0"/>
      <dgm:spPr/>
    </dgm:pt>
    <dgm:pt modelId="{93DC7CE0-7B5D-4B91-BD2F-12C4892A74FB}" type="pres">
      <dgm:prSet presAssocID="{32232EA4-87F7-4102-9BBE-5150E4856E1D}" presName="aNode" presStyleLbl="fgAcc1" presStyleIdx="1" presStyleCnt="5" custScaleX="217618" custScaleY="118499" custLinFactNeighborX="28349" custLinFactNeighborY="-5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5CC12-FD2C-4FC1-B903-A8BC7C9A0263}" type="pres">
      <dgm:prSet presAssocID="{32232EA4-87F7-4102-9BBE-5150E4856E1D}" presName="aSpace" presStyleCnt="0"/>
      <dgm:spPr/>
    </dgm:pt>
    <dgm:pt modelId="{72FF9499-1100-478F-9DEF-963BCECD568B}" type="pres">
      <dgm:prSet presAssocID="{0CDB8D2D-702E-46CC-8B01-12E7E8122952}" presName="aNode" presStyleLbl="fgAcc1" presStyleIdx="2" presStyleCnt="5" custScaleX="208756" custScaleY="62415" custLinFactY="1458" custLinFactNeighborX="349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A701D-F763-4404-9B8A-A0C7FE319251}" type="pres">
      <dgm:prSet presAssocID="{0CDB8D2D-702E-46CC-8B01-12E7E8122952}" presName="aSpace" presStyleCnt="0"/>
      <dgm:spPr/>
    </dgm:pt>
    <dgm:pt modelId="{31DC8DE3-D2BA-447D-9BF1-BE0B3AC8624C}" type="pres">
      <dgm:prSet presAssocID="{37803474-3EEE-4ED7-A0CF-FBF11CFB1620}" presName="aNode" presStyleLbl="fgAcc1" presStyleIdx="3" presStyleCnt="5" custScaleX="205075" custScaleY="92400" custLinFactY="14802" custLinFactNeighborX="346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5FE31-77E4-4F38-9E87-3DEC377FD8DE}" type="pres">
      <dgm:prSet presAssocID="{37803474-3EEE-4ED7-A0CF-FBF11CFB1620}" presName="aSpace" presStyleCnt="0"/>
      <dgm:spPr/>
    </dgm:pt>
    <dgm:pt modelId="{3D82CA79-0B16-4A37-95AA-D44F4E9B5715}" type="pres">
      <dgm:prSet presAssocID="{D356090A-B4CD-49F2-B0EA-76362AC1DF5D}" presName="aNode" presStyleLbl="fgAcc1" presStyleIdx="4" presStyleCnt="5" custScaleX="134254" custScaleY="51338" custLinFactY="40976" custLinFactNeighborX="324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13C87-A84E-42AD-B08F-3D5473AA7141}" type="pres">
      <dgm:prSet presAssocID="{D356090A-B4CD-49F2-B0EA-76362AC1DF5D}" presName="aSpace" presStyleCnt="0"/>
      <dgm:spPr/>
    </dgm:pt>
  </dgm:ptLst>
  <dgm:cxnLst>
    <dgm:cxn modelId="{43F7C20A-43A8-4192-91E7-50453D184BC1}" srcId="{657B3667-B94E-4E54-B0DF-8DCC3BB463A5}" destId="{32232EA4-87F7-4102-9BBE-5150E4856E1D}" srcOrd="1" destOrd="0" parTransId="{F63BF929-87EA-478D-B7C0-F045A7BBFDB6}" sibTransId="{43B27CED-3BB1-4B61-9E5A-5E06DD55AD84}"/>
    <dgm:cxn modelId="{E1E3BA02-A4E9-4C7D-9CBB-99322E308361}" srcId="{657B3667-B94E-4E54-B0DF-8DCC3BB463A5}" destId="{D356090A-B4CD-49F2-B0EA-76362AC1DF5D}" srcOrd="4" destOrd="0" parTransId="{7CFE9F8D-F93E-4D21-9832-955DAFD23822}" sibTransId="{216F2F72-37FC-4FFB-A409-F9E7E63C1062}"/>
    <dgm:cxn modelId="{BD38BB1B-539F-4023-BDF7-4127B4013FBA}" type="presOf" srcId="{657B3667-B94E-4E54-B0DF-8DCC3BB463A5}" destId="{8EAC3203-B3B0-4FFF-8C3C-BACAEA859046}" srcOrd="0" destOrd="0" presId="urn:microsoft.com/office/officeart/2005/8/layout/pyramid2"/>
    <dgm:cxn modelId="{C7F5158E-397C-4A67-A4D9-F861F084751F}" type="presOf" srcId="{37803474-3EEE-4ED7-A0CF-FBF11CFB1620}" destId="{31DC8DE3-D2BA-447D-9BF1-BE0B3AC8624C}" srcOrd="0" destOrd="0" presId="urn:microsoft.com/office/officeart/2005/8/layout/pyramid2"/>
    <dgm:cxn modelId="{DEC167B5-38BC-4743-8366-A6F1A84C9F4B}" type="presOf" srcId="{7D5F8314-3105-405C-8446-F46ED4B423D1}" destId="{3D590CCA-D08D-4F61-8F7B-6B5AEA0032BC}" srcOrd="0" destOrd="0" presId="urn:microsoft.com/office/officeart/2005/8/layout/pyramid2"/>
    <dgm:cxn modelId="{DE1F864B-41BA-41C0-96AD-C608325B51E5}" srcId="{657B3667-B94E-4E54-B0DF-8DCC3BB463A5}" destId="{37803474-3EEE-4ED7-A0CF-FBF11CFB1620}" srcOrd="3" destOrd="0" parTransId="{A876752A-1B15-4214-B755-93C035F0E4A4}" sibTransId="{2C85FE8E-F4E3-4F92-B3DA-9F6263848761}"/>
    <dgm:cxn modelId="{CA84096A-08D6-423C-8071-3FCCE08486BD}" srcId="{657B3667-B94E-4E54-B0DF-8DCC3BB463A5}" destId="{7D5F8314-3105-405C-8446-F46ED4B423D1}" srcOrd="0" destOrd="0" parTransId="{8EBD6899-4B09-48E6-AC4E-F0D5AEF866B9}" sibTransId="{4E0C990A-845C-4F06-8AAC-7DC229F95EE6}"/>
    <dgm:cxn modelId="{F68F1298-9450-471D-84B0-1D8700291D06}" srcId="{657B3667-B94E-4E54-B0DF-8DCC3BB463A5}" destId="{0CDB8D2D-702E-46CC-8B01-12E7E8122952}" srcOrd="2" destOrd="0" parTransId="{70F5BF62-4033-4CB0-A550-BB0DB29B7FE8}" sibTransId="{0C875EB6-5FB1-4C5A-B92F-91D4727B572F}"/>
    <dgm:cxn modelId="{21535483-4FD2-4C87-9ADB-6DA959EDB42C}" type="presOf" srcId="{D356090A-B4CD-49F2-B0EA-76362AC1DF5D}" destId="{3D82CA79-0B16-4A37-95AA-D44F4E9B5715}" srcOrd="0" destOrd="0" presId="urn:microsoft.com/office/officeart/2005/8/layout/pyramid2"/>
    <dgm:cxn modelId="{242ED5CD-F860-4A02-87A4-3595C44DE41E}" type="presOf" srcId="{0CDB8D2D-702E-46CC-8B01-12E7E8122952}" destId="{72FF9499-1100-478F-9DEF-963BCECD568B}" srcOrd="0" destOrd="0" presId="urn:microsoft.com/office/officeart/2005/8/layout/pyramid2"/>
    <dgm:cxn modelId="{96191E32-95C9-4687-A1B2-A1E733AE1C01}" type="presOf" srcId="{32232EA4-87F7-4102-9BBE-5150E4856E1D}" destId="{93DC7CE0-7B5D-4B91-BD2F-12C4892A74FB}" srcOrd="0" destOrd="0" presId="urn:microsoft.com/office/officeart/2005/8/layout/pyramid2"/>
    <dgm:cxn modelId="{F01D0EA2-3893-4B4E-A2A2-180471DA4B65}" type="presParOf" srcId="{8EAC3203-B3B0-4FFF-8C3C-BACAEA859046}" destId="{DB8D0770-6525-4C3D-B747-D3543C083B49}" srcOrd="0" destOrd="0" presId="urn:microsoft.com/office/officeart/2005/8/layout/pyramid2"/>
    <dgm:cxn modelId="{821B6364-2F0E-4D8F-ACAD-A4BB9A95CE39}" type="presParOf" srcId="{8EAC3203-B3B0-4FFF-8C3C-BACAEA859046}" destId="{F235846B-BC16-4BAA-93F9-09FCC2194C4F}" srcOrd="1" destOrd="0" presId="urn:microsoft.com/office/officeart/2005/8/layout/pyramid2"/>
    <dgm:cxn modelId="{EB20AFD1-70FC-4A52-A1A3-CCD037EA2510}" type="presParOf" srcId="{F235846B-BC16-4BAA-93F9-09FCC2194C4F}" destId="{3D590CCA-D08D-4F61-8F7B-6B5AEA0032BC}" srcOrd="0" destOrd="0" presId="urn:microsoft.com/office/officeart/2005/8/layout/pyramid2"/>
    <dgm:cxn modelId="{4D1BEE84-B64F-43CA-8295-CD49738084E6}" type="presParOf" srcId="{F235846B-BC16-4BAA-93F9-09FCC2194C4F}" destId="{5D4D92B8-0267-46C3-907F-DF28188F2306}" srcOrd="1" destOrd="0" presId="urn:microsoft.com/office/officeart/2005/8/layout/pyramid2"/>
    <dgm:cxn modelId="{C5FA7025-DC10-4024-BB52-3AB1A6D05E70}" type="presParOf" srcId="{F235846B-BC16-4BAA-93F9-09FCC2194C4F}" destId="{93DC7CE0-7B5D-4B91-BD2F-12C4892A74FB}" srcOrd="2" destOrd="0" presId="urn:microsoft.com/office/officeart/2005/8/layout/pyramid2"/>
    <dgm:cxn modelId="{CCB36091-12EF-4145-900F-44E05DFEB1C8}" type="presParOf" srcId="{F235846B-BC16-4BAA-93F9-09FCC2194C4F}" destId="{E635CC12-FD2C-4FC1-B903-A8BC7C9A0263}" srcOrd="3" destOrd="0" presId="urn:microsoft.com/office/officeart/2005/8/layout/pyramid2"/>
    <dgm:cxn modelId="{96F3310B-9F26-465B-AB2B-72618EAC1985}" type="presParOf" srcId="{F235846B-BC16-4BAA-93F9-09FCC2194C4F}" destId="{72FF9499-1100-478F-9DEF-963BCECD568B}" srcOrd="4" destOrd="0" presId="urn:microsoft.com/office/officeart/2005/8/layout/pyramid2"/>
    <dgm:cxn modelId="{4572DBC3-1ED3-4064-9488-6212E45D603D}" type="presParOf" srcId="{F235846B-BC16-4BAA-93F9-09FCC2194C4F}" destId="{E87A701D-F763-4404-9B8A-A0C7FE319251}" srcOrd="5" destOrd="0" presId="urn:microsoft.com/office/officeart/2005/8/layout/pyramid2"/>
    <dgm:cxn modelId="{F7FEBA2F-1F93-4A7A-976A-A65EBE5E9E45}" type="presParOf" srcId="{F235846B-BC16-4BAA-93F9-09FCC2194C4F}" destId="{31DC8DE3-D2BA-447D-9BF1-BE0B3AC8624C}" srcOrd="6" destOrd="0" presId="urn:microsoft.com/office/officeart/2005/8/layout/pyramid2"/>
    <dgm:cxn modelId="{732EADD7-43EC-44FF-A28A-6ACE0C54DE8C}" type="presParOf" srcId="{F235846B-BC16-4BAA-93F9-09FCC2194C4F}" destId="{5825FE31-77E4-4F38-9E87-3DEC377FD8DE}" srcOrd="7" destOrd="0" presId="urn:microsoft.com/office/officeart/2005/8/layout/pyramid2"/>
    <dgm:cxn modelId="{4A7E0AF4-8AD9-4E1D-B6E0-B17E7161E0E2}" type="presParOf" srcId="{F235846B-BC16-4BAA-93F9-09FCC2194C4F}" destId="{3D82CA79-0B16-4A37-95AA-D44F4E9B5715}" srcOrd="8" destOrd="0" presId="urn:microsoft.com/office/officeart/2005/8/layout/pyramid2"/>
    <dgm:cxn modelId="{571FD04B-96E1-4D5D-90F3-AA5B76ECE3E5}" type="presParOf" srcId="{F235846B-BC16-4BAA-93F9-09FCC2194C4F}" destId="{99013C87-A84E-42AD-B08F-3D5473AA714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0.46667</cdr:x>
      <cdr:y>0.625</cdr:y>
    </cdr:from>
    <cdr:to>
      <cdr:x>0.68</cdr:x>
      <cdr:y>0.76786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64" y="2500330"/>
          <a:ext cx="914392" cy="571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2"/>
              </a:solidFill>
            </a:rPr>
            <a:t>30,5%</a:t>
          </a:r>
          <a:endParaRPr lang="ru-RU" sz="2400" b="1" dirty="0">
            <a:solidFill>
              <a:schemeClr val="tx2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E90BB2-AFA8-4932-BBF9-51CD0310F634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1E4933-E3E9-42D3-817F-4BB3A0A22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30F1-F064-4146-871E-827051FB8F28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DA97-AB24-4247-8180-29BE0597A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1A16-F4F5-4F78-9EAF-25D87281505A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70ACA-BC1C-429B-8459-4965FBA9F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65D9-F88A-482B-B83D-C88F854B9B1E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C5C6-2333-4CB0-9D5C-FFAA30F74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2816CB-5ED8-4962-99EC-62242C674637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25C8A8-BAE2-4D14-911B-3FF5AE290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A0FF6-75DF-4BF4-9B65-24965624B675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0CC630-1851-46ED-8484-1D1A69728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9A882F-D19C-4ECA-BC62-BE107CD61970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3DC7C0-C2D0-4BFA-9395-CF641A60C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4B61EC-5AC0-4642-9A99-02805A444B65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C1A1F5-20D3-48DA-99F5-217DC166C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6241-9708-400A-BBF2-B49777DD41E3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68E1-30D1-4F70-9D20-07D252B00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DCBDFC-908A-41E4-A343-C6C80B4FEBEC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D8ED1A-329A-4813-B7A3-E49C59883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CE1FC3-73EC-4608-87B8-3153CD755A80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A270E8-3DF7-4841-BDB3-790520C4F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B37934D-0A49-4AAB-8844-F0479F108D0A}" type="datetimeFigureOut">
              <a:rPr lang="ru-RU"/>
              <a:pPr>
                <a:defRPr/>
              </a:pPr>
              <a:t>23.11.2010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973B33-5645-4A45-AB24-89AE3B503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effectLst/>
              </a:rPr>
              <a:t>Основные направления развития системы работы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с одаренными детьми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в Новосибирской области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Г.Я. Куклина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Областной центр работы с одаренными детьми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500" i="1" smtClean="0"/>
              <a:t> </a:t>
            </a:r>
            <a:r>
              <a:rPr lang="ru-RU" sz="2500" smtClean="0"/>
              <a:t>г. Новосибирск</a:t>
            </a:r>
          </a:p>
          <a:p>
            <a:pPr marR="0" eaLnBrk="1" hangingPunct="1">
              <a:lnSpc>
                <a:spcPct val="80000"/>
              </a:lnSpc>
            </a:pPr>
            <a:endParaRPr lang="ru-RU" sz="25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215106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Новосибирская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001000" cy="12144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Открытая Межвузовская</a:t>
            </a:r>
            <a:r>
              <a:rPr lang="ru-RU" sz="2400" smtClean="0">
                <a:solidFill>
                  <a:srgbClr val="002060"/>
                </a:solidFill>
              </a:rPr>
              <a:t> </a:t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/>
              <a:t>олимпиада школьников </a:t>
            </a:r>
            <a:r>
              <a:rPr lang="ru-RU" sz="2400" b="1" smtClean="0">
                <a:solidFill>
                  <a:srgbClr val="002060"/>
                </a:solidFill>
              </a:rPr>
              <a:t>Сибирского 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федерального округа«Будущее Сибири»</a:t>
            </a:r>
          </a:p>
          <a:p>
            <a:pPr eaLnBrk="1" hangingPunct="1">
              <a:spcAft>
                <a:spcPts val="1800"/>
              </a:spcAft>
              <a:buFont typeface="Wingdings 3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429375" y="5214938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система дополнительного образования</a:t>
            </a:r>
          </a:p>
        </p:txBody>
      </p:sp>
      <p:pic>
        <p:nvPicPr>
          <p:cNvPr id="21508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00063"/>
            <a:ext cx="1266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-32" y="2500306"/>
          <a:ext cx="892971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5929354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Новосибирская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001000" cy="92868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математическая школа Пифагора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Центра Образовательных Проектов «Сигма»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429375" y="5214938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система дополнительного образования</a:t>
            </a:r>
          </a:p>
        </p:txBody>
      </p:sp>
      <p:pic>
        <p:nvPicPr>
          <p:cNvPr id="22532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00063"/>
            <a:ext cx="1266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-32" y="2143116"/>
          <a:ext cx="892971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072230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Новосибирская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001000" cy="928687"/>
          </a:xfrm>
        </p:spPr>
        <p:txBody>
          <a:bodyPr/>
          <a:lstStyle/>
          <a:p>
            <a:pPr eaLnBrk="1" hangingPunct="1"/>
            <a:r>
              <a:rPr lang="ru-RU" sz="2400" smtClean="0"/>
              <a:t>Региональный открытый конкурс </a:t>
            </a:r>
            <a:br>
              <a:rPr lang="ru-RU" sz="2400" smtClean="0"/>
            </a:br>
            <a:r>
              <a:rPr lang="ru-RU" sz="2400" b="1" smtClean="0">
                <a:solidFill>
                  <a:srgbClr val="002060"/>
                </a:solidFill>
              </a:rPr>
              <a:t>по информатике и</a:t>
            </a:r>
            <a:r>
              <a:rPr lang="ru-RU" sz="2400" smtClean="0"/>
              <a:t> </a:t>
            </a:r>
            <a:r>
              <a:rPr lang="ru-RU" sz="2400" b="1" smtClean="0">
                <a:solidFill>
                  <a:srgbClr val="002060"/>
                </a:solidFill>
              </a:rPr>
              <a:t>программированию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6429375" y="5214938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система дополнительного образования</a:t>
            </a:r>
          </a:p>
        </p:txBody>
      </p:sp>
      <p:pic>
        <p:nvPicPr>
          <p:cNvPr id="23556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00063"/>
            <a:ext cx="1266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-32" y="2428868"/>
          <a:ext cx="892971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000792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Новосибирская область</a:t>
            </a: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001000" cy="450056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ru-RU" sz="2400" smtClean="0"/>
              <a:t>межрегиональный </a:t>
            </a:r>
            <a:br>
              <a:rPr lang="ru-RU" sz="2400" smtClean="0"/>
            </a:br>
            <a:r>
              <a:rPr lang="ru-RU" sz="2400" smtClean="0"/>
              <a:t>экономический фестиваль школьников  «Сибириада. Шаг в мечту»</a:t>
            </a:r>
          </a:p>
          <a:p>
            <a:pPr eaLnBrk="1" hangingPunct="1">
              <a:spcAft>
                <a:spcPts val="1200"/>
              </a:spcAft>
            </a:pPr>
            <a:r>
              <a:rPr lang="ru-RU" sz="2400" smtClean="0"/>
              <a:t>международные конкурсы «Кенгуру», «Русский медвежонок», «Золотое руно» и др.</a:t>
            </a:r>
          </a:p>
          <a:p>
            <a:pPr eaLnBrk="1" hangingPunct="1">
              <a:spcAft>
                <a:spcPts val="1200"/>
              </a:spcAft>
            </a:pPr>
            <a:r>
              <a:rPr lang="ru-RU" sz="2400" smtClean="0"/>
              <a:t>дистанционные эвристические олимпиады «Эйдос»;</a:t>
            </a:r>
          </a:p>
          <a:p>
            <a:pPr eaLnBrk="1" hangingPunct="1">
              <a:spcAft>
                <a:spcPts val="1200"/>
              </a:spcAft>
            </a:pPr>
            <a:r>
              <a:rPr lang="ru-RU" sz="2400" smtClean="0"/>
              <a:t>интернет-конкурсы;</a:t>
            </a:r>
          </a:p>
          <a:p>
            <a:pPr eaLnBrk="1" hangingPunct="1">
              <a:spcAft>
                <a:spcPts val="1200"/>
              </a:spcAft>
            </a:pPr>
            <a:r>
              <a:rPr lang="ru-RU" sz="2400" smtClean="0"/>
              <a:t>другие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429375" y="5214938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система дополнительного образования</a:t>
            </a:r>
          </a:p>
        </p:txBody>
      </p:sp>
      <p:pic>
        <p:nvPicPr>
          <p:cNvPr id="24580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00063"/>
            <a:ext cx="1266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Научно-исследовательская деятельность школьников</a:t>
            </a: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248150"/>
          </a:xfrm>
        </p:spPr>
        <p:txBody>
          <a:bodyPr/>
          <a:lstStyle/>
          <a:p>
            <a:pPr eaLnBrk="1" hangingPunct="1"/>
            <a:r>
              <a:rPr lang="ru-RU" smtClean="0"/>
              <a:t>научные общества учащихся: </a:t>
            </a:r>
            <a:br>
              <a:rPr lang="ru-RU" smtClean="0"/>
            </a:br>
            <a:r>
              <a:rPr lang="ru-RU" smtClean="0"/>
              <a:t>более 110 школ, 4000 детей;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региональная открытая научно-практическая конференция «Эврика»:</a:t>
            </a:r>
            <a:br>
              <a:rPr lang="ru-RU" smtClean="0"/>
            </a:br>
            <a:r>
              <a:rPr lang="ru-RU" smtClean="0"/>
              <a:t>20 направлений, более 400 участников;</a:t>
            </a:r>
          </a:p>
          <a:p>
            <a:pPr eaLnBrk="1" hangingPunct="1"/>
            <a:endParaRPr lang="ru-RU" smtClean="0"/>
          </a:p>
        </p:txBody>
      </p:sp>
      <p:pic>
        <p:nvPicPr>
          <p:cNvPr id="25603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00063"/>
            <a:ext cx="1266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Профильные школы и смены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386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 smtClean="0"/>
              <a:t>зональные учебно-тренировочные сборы (ежегодно более 400 участников);</a:t>
            </a:r>
          </a:p>
          <a:p>
            <a:pPr eaLnBrk="1" hangingPunct="1">
              <a:defRPr/>
            </a:pPr>
            <a:r>
              <a:rPr lang="ru-RU" dirty="0" smtClean="0"/>
              <a:t>летняя школа юного программиста (ежегодно около 100 участников);</a:t>
            </a:r>
          </a:p>
          <a:p>
            <a:pPr eaLnBrk="1" hangingPunct="1">
              <a:defRPr/>
            </a:pPr>
            <a:r>
              <a:rPr lang="ru-RU" dirty="0" smtClean="0"/>
              <a:t>школа развития Пифагора (ежегодно около 60 участников зимой и 150 – летом);</a:t>
            </a:r>
          </a:p>
          <a:p>
            <a:pPr eaLnBrk="1" hangingPunct="1">
              <a:defRPr/>
            </a:pPr>
            <a:r>
              <a:rPr lang="ru-RU" dirty="0" smtClean="0"/>
              <a:t>летняя школа СУНЦ НГУ  (около 700 учащихся 9-10 классов)</a:t>
            </a:r>
          </a:p>
          <a:p>
            <a:pPr eaLnBrk="1" hangingPunct="1">
              <a:defRPr/>
            </a:pPr>
            <a:endParaRPr lang="ru-RU" dirty="0" smtClean="0"/>
          </a:p>
          <a:p>
            <a:pPr marL="756000" lvl="1" indent="0" eaLnBrk="1" hangingPunct="1">
              <a:buFont typeface="Verdana" pitchFamily="34" charset="0"/>
              <a:buNone/>
              <a:defRPr/>
            </a:pPr>
            <a:r>
              <a:rPr lang="ru-RU" dirty="0" smtClean="0"/>
              <a:t>География участников: Новосибирская область, Кузбасс, др.регионы Сибири и Дальнего Востока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85750" y="214313"/>
            <a:ext cx="82296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Сотрудничество школ с высшими учебными заведениями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:\ЦЕНТР\Сводные данные\Карта НСО и Н-ска\map_novosi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24038"/>
            <a:ext cx="700087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0052" y="-71462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Новосибирская область</a:t>
            </a:r>
            <a:endParaRPr lang="ru-RU" sz="4000" dirty="0"/>
          </a:p>
        </p:txBody>
      </p:sp>
      <p:sp>
        <p:nvSpPr>
          <p:cNvPr id="28675" name="Текст 5"/>
          <p:cNvSpPr>
            <a:spLocks noGrp="1"/>
          </p:cNvSpPr>
          <p:nvPr>
            <p:ph type="body" idx="4294967295"/>
          </p:nvPr>
        </p:nvSpPr>
        <p:spPr>
          <a:xfrm>
            <a:off x="3214688" y="642938"/>
            <a:ext cx="5664200" cy="4618037"/>
          </a:xfrm>
        </p:spPr>
        <p:txBody>
          <a:bodyPr/>
          <a:lstStyle/>
          <a:p>
            <a:pPr marL="323850" algn="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smtClean="0"/>
              <a:t>180 тыс. кв. км</a:t>
            </a:r>
          </a:p>
          <a:p>
            <a:pPr marL="323850" algn="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smtClean="0"/>
              <a:t>2.65 млн. чел.</a:t>
            </a:r>
          </a:p>
          <a:p>
            <a:pPr marL="323850" algn="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smtClean="0"/>
              <a:t>30 муниципальных районов</a:t>
            </a:r>
          </a:p>
          <a:p>
            <a:pPr marL="323850" algn="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smtClean="0"/>
              <a:t>5 городских округов</a:t>
            </a:r>
          </a:p>
          <a:p>
            <a:pPr marL="323850" algn="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smtClean="0"/>
              <a:t>10 районов г. Новосибирска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166"/>
            <a:ext cx="8964488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Количество обучающихся, </a:t>
            </a:r>
            <a:br>
              <a:rPr lang="ru-RU" dirty="0" smtClean="0"/>
            </a:br>
            <a:r>
              <a:rPr lang="ru-RU" sz="2200" dirty="0" smtClean="0"/>
              <a:t>тысяч человек</a:t>
            </a:r>
            <a:endParaRPr lang="ru-RU" sz="22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14546" y="1928802"/>
          <a:ext cx="428628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3143250" y="557212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Новосибирск</a:t>
            </a:r>
          </a:p>
        </p:txBody>
      </p:sp>
      <p:sp>
        <p:nvSpPr>
          <p:cNvPr id="29700" name="TextBox 14"/>
          <p:cNvSpPr txBox="1">
            <a:spLocks noChangeArrowheads="1"/>
          </p:cNvSpPr>
          <p:nvPr/>
        </p:nvSpPr>
        <p:spPr bwMode="auto">
          <a:xfrm>
            <a:off x="4714875" y="5572125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Новосибирская</a:t>
            </a:r>
          </a:p>
          <a:p>
            <a:pPr algn="ctr"/>
            <a:r>
              <a:rPr lang="ru-RU" b="1">
                <a:latin typeface="Calibri" pitchFamily="34" charset="0"/>
              </a:rPr>
              <a:t>область</a:t>
            </a:r>
          </a:p>
        </p:txBody>
      </p:sp>
      <p:sp>
        <p:nvSpPr>
          <p:cNvPr id="29701" name="TextBox 14"/>
          <p:cNvSpPr txBox="1">
            <a:spLocks noChangeArrowheads="1"/>
          </p:cNvSpPr>
          <p:nvPr/>
        </p:nvSpPr>
        <p:spPr bwMode="auto">
          <a:xfrm>
            <a:off x="3357563" y="227330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120,5</a:t>
            </a:r>
          </a:p>
        </p:txBody>
      </p: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5214938" y="207168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132, 0</a:t>
            </a:r>
            <a:r>
              <a:rPr lang="ru-RU"/>
              <a:t>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357298"/>
          <a:ext cx="3886209" cy="39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79388" y="488950"/>
            <a:ext cx="4392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Количество образовательных учреждений</a:t>
            </a:r>
          </a:p>
        </p:txBody>
      </p:sp>
      <p:grpSp>
        <p:nvGrpSpPr>
          <p:cNvPr id="30723" name="Группа 10"/>
          <p:cNvGrpSpPr>
            <a:grpSpLocks/>
          </p:cNvGrpSpPr>
          <p:nvPr/>
        </p:nvGrpSpPr>
        <p:grpSpPr bwMode="auto">
          <a:xfrm>
            <a:off x="3000375" y="5600700"/>
            <a:ext cx="4857750" cy="900113"/>
            <a:chOff x="1142976" y="5500701"/>
            <a:chExt cx="4857784" cy="82873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42976" y="5500701"/>
              <a:ext cx="285752" cy="28647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42976" y="5928956"/>
              <a:ext cx="285752" cy="28647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43" name="TextBox 5"/>
            <p:cNvSpPr txBox="1">
              <a:spLocks noChangeArrowheads="1"/>
            </p:cNvSpPr>
            <p:nvPr/>
          </p:nvSpPr>
          <p:spPr bwMode="auto">
            <a:xfrm>
              <a:off x="1428728" y="5529220"/>
              <a:ext cx="36433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alibri" pitchFamily="34" charset="0"/>
                </a:rPr>
                <a:t>Всего ОУ</a:t>
              </a:r>
            </a:p>
          </p:txBody>
        </p:sp>
        <p:sp>
          <p:nvSpPr>
            <p:cNvPr id="30744" name="TextBox 6"/>
            <p:cNvSpPr txBox="1">
              <a:spLocks noChangeArrowheads="1"/>
            </p:cNvSpPr>
            <p:nvPr/>
          </p:nvSpPr>
          <p:spPr bwMode="auto">
            <a:xfrm>
              <a:off x="1428728" y="5929330"/>
              <a:ext cx="45720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alibri" pitchFamily="34" charset="0"/>
                </a:rPr>
                <a:t>Статусные ОУ (гимназии, лицеи и др.)</a:t>
              </a:r>
            </a:p>
          </p:txBody>
        </p:sp>
      </p:grp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4899025" y="549275"/>
            <a:ext cx="4786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Количество обучающихся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572000" y="1357298"/>
          <a:ext cx="428628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1000125" y="4929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Новосибирск</a:t>
            </a:r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5786438" y="49291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Новосибирск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571750" y="4929188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Новосибирская</a:t>
            </a:r>
          </a:p>
          <a:p>
            <a:pPr algn="ctr"/>
            <a:r>
              <a:rPr lang="ru-RU" b="1">
                <a:latin typeface="Calibri" pitchFamily="34" charset="0"/>
              </a:rPr>
              <a:t>область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358063" y="4929188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Новосибирская</a:t>
            </a:r>
          </a:p>
          <a:p>
            <a:pPr algn="ctr"/>
            <a:r>
              <a:rPr lang="ru-RU" b="1">
                <a:latin typeface="Calibri" pitchFamily="34" charset="0"/>
              </a:rPr>
              <a:t>область</a:t>
            </a:r>
          </a:p>
        </p:txBody>
      </p: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1357313" y="37020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209</a:t>
            </a:r>
          </a:p>
        </p:txBody>
      </p:sp>
      <p:sp>
        <p:nvSpPr>
          <p:cNvPr id="30731" name="TextBox 15"/>
          <p:cNvSpPr txBox="1">
            <a:spLocks noChangeArrowheads="1"/>
          </p:cNvSpPr>
          <p:nvPr/>
        </p:nvSpPr>
        <p:spPr bwMode="auto">
          <a:xfrm>
            <a:off x="1857375" y="400050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47</a:t>
            </a:r>
          </a:p>
        </p:txBody>
      </p:sp>
      <p:sp>
        <p:nvSpPr>
          <p:cNvPr id="30732" name="TextBox 16"/>
          <p:cNvSpPr txBox="1">
            <a:spLocks noChangeArrowheads="1"/>
          </p:cNvSpPr>
          <p:nvPr/>
        </p:nvSpPr>
        <p:spPr bwMode="auto">
          <a:xfrm>
            <a:off x="2928938" y="14160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833</a:t>
            </a:r>
          </a:p>
        </p:txBody>
      </p:sp>
      <p:sp>
        <p:nvSpPr>
          <p:cNvPr id="30733" name="TextBox 17"/>
          <p:cNvSpPr txBox="1">
            <a:spLocks noChangeArrowheads="1"/>
          </p:cNvSpPr>
          <p:nvPr/>
        </p:nvSpPr>
        <p:spPr bwMode="auto">
          <a:xfrm>
            <a:off x="3429000" y="41433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12</a:t>
            </a:r>
          </a:p>
        </p:txBody>
      </p:sp>
      <p:sp>
        <p:nvSpPr>
          <p:cNvPr id="30734" name="TextBox 14"/>
          <p:cNvSpPr txBox="1">
            <a:spLocks noChangeArrowheads="1"/>
          </p:cNvSpPr>
          <p:nvPr/>
        </p:nvSpPr>
        <p:spPr bwMode="auto">
          <a:xfrm>
            <a:off x="5786438" y="16303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120 544</a:t>
            </a:r>
          </a:p>
        </p:txBody>
      </p:sp>
      <p:sp>
        <p:nvSpPr>
          <p:cNvPr id="30735" name="TextBox 14"/>
          <p:cNvSpPr txBox="1">
            <a:spLocks noChangeArrowheads="1"/>
          </p:cNvSpPr>
          <p:nvPr/>
        </p:nvSpPr>
        <p:spPr bwMode="auto">
          <a:xfrm>
            <a:off x="7429500" y="142875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131 961</a:t>
            </a:r>
            <a:r>
              <a:rPr lang="ru-RU"/>
              <a:t> </a:t>
            </a:r>
            <a:endParaRPr lang="ru-RU" b="1"/>
          </a:p>
        </p:txBody>
      </p:sp>
      <p:sp>
        <p:nvSpPr>
          <p:cNvPr id="30736" name="TextBox 14"/>
          <p:cNvSpPr txBox="1">
            <a:spLocks noChangeArrowheads="1"/>
          </p:cNvSpPr>
          <p:nvPr/>
        </p:nvSpPr>
        <p:spPr bwMode="auto">
          <a:xfrm>
            <a:off x="6572250" y="35718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36 784</a:t>
            </a:r>
            <a:r>
              <a:rPr lang="ru-RU"/>
              <a:t> </a:t>
            </a:r>
            <a:endParaRPr lang="ru-RU" b="1"/>
          </a:p>
        </p:txBody>
      </p:sp>
      <p:sp>
        <p:nvSpPr>
          <p:cNvPr id="30737" name="TextBox 14"/>
          <p:cNvSpPr txBox="1">
            <a:spLocks noChangeArrowheads="1"/>
          </p:cNvSpPr>
          <p:nvPr/>
        </p:nvSpPr>
        <p:spPr bwMode="auto">
          <a:xfrm>
            <a:off x="8143875" y="41306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6 477</a:t>
            </a:r>
          </a:p>
        </p:txBody>
      </p:sp>
      <p:sp>
        <p:nvSpPr>
          <p:cNvPr id="30738" name="TextBox 1"/>
          <p:cNvSpPr txBox="1">
            <a:spLocks noChangeArrowheads="1"/>
          </p:cNvSpPr>
          <p:nvPr/>
        </p:nvSpPr>
        <p:spPr bwMode="auto">
          <a:xfrm>
            <a:off x="8086725" y="4429125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400" b="1">
                <a:solidFill>
                  <a:schemeClr val="tx2"/>
                </a:solidFill>
                <a:latin typeface="Lucida Sans Unicode" pitchFamily="34" charset="0"/>
              </a:rPr>
              <a:t>4,9%</a:t>
            </a:r>
          </a:p>
        </p:txBody>
      </p:sp>
      <p:sp>
        <p:nvSpPr>
          <p:cNvPr id="30739" name="TextBox 1"/>
          <p:cNvSpPr txBox="1">
            <a:spLocks noChangeArrowheads="1"/>
          </p:cNvSpPr>
          <p:nvPr/>
        </p:nvSpPr>
        <p:spPr bwMode="auto">
          <a:xfrm>
            <a:off x="1857375" y="4300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400" b="1">
                <a:solidFill>
                  <a:schemeClr val="tx2"/>
                </a:solidFill>
                <a:latin typeface="Lucida Sans Unicode" pitchFamily="34" charset="0"/>
              </a:rPr>
              <a:t>22,5%</a:t>
            </a:r>
          </a:p>
        </p:txBody>
      </p:sp>
      <p:sp>
        <p:nvSpPr>
          <p:cNvPr id="30740" name="TextBox 1"/>
          <p:cNvSpPr txBox="1">
            <a:spLocks noChangeArrowheads="1"/>
          </p:cNvSpPr>
          <p:nvPr/>
        </p:nvSpPr>
        <p:spPr bwMode="auto">
          <a:xfrm>
            <a:off x="3357563" y="4471988"/>
            <a:ext cx="91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400" b="1">
                <a:solidFill>
                  <a:schemeClr val="tx2"/>
                </a:solidFill>
                <a:latin typeface="Lucida Sans Unicode" pitchFamily="34" charset="0"/>
              </a:rPr>
              <a:t>1,4%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Концепция долгосрочного социально-экономического развития Российской Федерации на период до 2020 (распоряжение Правительства РФ от 17.11.2008 № 1662-р);</a:t>
            </a:r>
          </a:p>
          <a:p>
            <a:pPr eaLnBrk="1" hangingPunct="1"/>
            <a:r>
              <a:rPr lang="ru-RU" sz="2400" smtClean="0"/>
              <a:t>Национальная образовательная инициатива «Наша новая школа», послание Президента  Российской Федерации А.Д. Медведева Федеральному Собранию от 12.11.2009;</a:t>
            </a:r>
          </a:p>
          <a:p>
            <a:pPr eaLnBrk="1" hangingPunct="1"/>
            <a:r>
              <a:rPr lang="ru-RU" sz="2400" smtClean="0"/>
              <a:t>Приказ ДО НСО о формировании эффективной системы по выявлению, поддержке, развитию и сопровождению одаренных детей и талантливой молодёжи на территории Новосибирской области (№ 943 от 25.05.2010).</a:t>
            </a:r>
          </a:p>
          <a:p>
            <a:pPr eaLnBrk="1" hangingPunct="1"/>
            <a:endParaRPr lang="ru-RU" sz="20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Нормативно-правовая база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785926"/>
          <a:ext cx="378621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714876" y="1785926"/>
          <a:ext cx="400052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714375" y="357188"/>
            <a:ext cx="3714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Количество участников </a:t>
            </a:r>
            <a:r>
              <a:rPr lang="ru-RU" sz="2000" b="1" u="sng"/>
              <a:t>регионального</a:t>
            </a:r>
            <a:r>
              <a:rPr lang="ru-RU" sz="2000" b="1"/>
              <a:t> этапа Всероссийской олимпиады школьников</a:t>
            </a: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5072063" y="357188"/>
            <a:ext cx="3714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Количество участников </a:t>
            </a:r>
            <a:r>
              <a:rPr lang="ru-RU" sz="2000" b="1" u="sng"/>
              <a:t>заключительного</a:t>
            </a:r>
            <a:r>
              <a:rPr lang="ru-RU" sz="2000" b="1"/>
              <a:t> этапа Всероссийской олимпиады школьников</a:t>
            </a:r>
          </a:p>
        </p:txBody>
      </p:sp>
      <p:sp>
        <p:nvSpPr>
          <p:cNvPr id="31749" name="TextBox 14"/>
          <p:cNvSpPr txBox="1">
            <a:spLocks noChangeArrowheads="1"/>
          </p:cNvSpPr>
          <p:nvPr/>
        </p:nvSpPr>
        <p:spPr bwMode="auto">
          <a:xfrm>
            <a:off x="1643063" y="207168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715</a:t>
            </a:r>
          </a:p>
        </p:txBody>
      </p: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3143250" y="32861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423</a:t>
            </a: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5929313" y="20002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73</a:t>
            </a:r>
          </a:p>
        </p:txBody>
      </p:sp>
      <p:sp>
        <p:nvSpPr>
          <p:cNvPr id="31752" name="TextBox 14"/>
          <p:cNvSpPr txBox="1">
            <a:spLocks noChangeArrowheads="1"/>
          </p:cNvSpPr>
          <p:nvPr/>
        </p:nvSpPr>
        <p:spPr bwMode="auto">
          <a:xfrm>
            <a:off x="7500938" y="457200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10</a:t>
            </a: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1214438" y="54292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Новосибирск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2786063" y="5429250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Новосибирская</a:t>
            </a:r>
          </a:p>
          <a:p>
            <a:pPr algn="ctr"/>
            <a:r>
              <a:rPr lang="ru-RU" b="1">
                <a:latin typeface="Calibri" pitchFamily="34" charset="0"/>
              </a:rPr>
              <a:t>область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5429250" y="54292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Новосибирск</a:t>
            </a:r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7000875" y="5429250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Новосибирская</a:t>
            </a:r>
          </a:p>
          <a:p>
            <a:pPr algn="ctr"/>
            <a:r>
              <a:rPr lang="ru-RU" b="1">
                <a:latin typeface="Calibri" pitchFamily="34" charset="0"/>
              </a:rPr>
              <a:t>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071546"/>
          <a:ext cx="91440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785813" y="285750"/>
            <a:ext cx="728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Количество участников </a:t>
            </a:r>
            <a:r>
              <a:rPr lang="ru-RU" sz="2000" b="1" u="sng"/>
              <a:t>регионального </a:t>
            </a:r>
            <a:r>
              <a:rPr lang="ru-RU" sz="2000" b="1"/>
              <a:t>этапа Всероссийской олимпиады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928794" y="1714488"/>
          <a:ext cx="4998275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1571625" y="500063"/>
            <a:ext cx="6143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Количество участников межрегионального экономического фестиваля школьников </a:t>
            </a:r>
            <a:br>
              <a:rPr lang="ru-RU" sz="2000"/>
            </a:br>
            <a:r>
              <a:rPr lang="ru-RU" sz="2000" b="1"/>
              <a:t>"Сибириада. Шаг в мечту"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214414" y="1142984"/>
          <a:ext cx="6643734" cy="544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57188" y="28575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Количество учителей, </a:t>
            </a:r>
            <a:b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тысяч человек</a:t>
            </a:r>
            <a:endParaRPr lang="ru-RU" sz="2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19" name="TextBox 16"/>
          <p:cNvSpPr txBox="1">
            <a:spLocks noChangeArrowheads="1"/>
          </p:cNvSpPr>
          <p:nvPr/>
        </p:nvSpPr>
        <p:spPr bwMode="auto">
          <a:xfrm>
            <a:off x="3071813" y="210978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7,5</a:t>
            </a:r>
          </a:p>
        </p:txBody>
      </p:sp>
      <p:sp>
        <p:nvSpPr>
          <p:cNvPr id="34820" name="TextBox 16"/>
          <p:cNvSpPr txBox="1">
            <a:spLocks noChangeArrowheads="1"/>
          </p:cNvSpPr>
          <p:nvPr/>
        </p:nvSpPr>
        <p:spPr bwMode="auto">
          <a:xfrm>
            <a:off x="3786188" y="2714625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0,5</a:t>
            </a:r>
          </a:p>
        </p:txBody>
      </p:sp>
      <p:sp>
        <p:nvSpPr>
          <p:cNvPr id="34821" name="TextBox 16"/>
          <p:cNvSpPr txBox="1">
            <a:spLocks noChangeArrowheads="1"/>
          </p:cNvSpPr>
          <p:nvPr/>
        </p:nvSpPr>
        <p:spPr bwMode="auto">
          <a:xfrm>
            <a:off x="3786188" y="3071813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7%</a:t>
            </a:r>
          </a:p>
        </p:txBody>
      </p:sp>
      <p:sp>
        <p:nvSpPr>
          <p:cNvPr id="34822" name="TextBox 16"/>
          <p:cNvSpPr txBox="1">
            <a:spLocks noChangeArrowheads="1"/>
          </p:cNvSpPr>
          <p:nvPr/>
        </p:nvSpPr>
        <p:spPr bwMode="auto">
          <a:xfrm>
            <a:off x="6429375" y="2752725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0,4</a:t>
            </a:r>
          </a:p>
        </p:txBody>
      </p:sp>
      <p:sp>
        <p:nvSpPr>
          <p:cNvPr id="34823" name="TextBox 16"/>
          <p:cNvSpPr txBox="1">
            <a:spLocks noChangeArrowheads="1"/>
          </p:cNvSpPr>
          <p:nvPr/>
        </p:nvSpPr>
        <p:spPr bwMode="auto">
          <a:xfrm>
            <a:off x="6429375" y="3109913"/>
            <a:ext cx="785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3%</a:t>
            </a:r>
          </a:p>
        </p:txBody>
      </p:sp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5572125" y="128587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13,8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313" y="500063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effectLst/>
              </a:rPr>
              <a:t>Основные проблемы развития системы работы с одаренными детьми в регионе:</a:t>
            </a:r>
            <a:endParaRPr lang="ru-RU" sz="3600" dirty="0"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8313" y="1785938"/>
            <a:ext cx="8229600" cy="43243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3600" dirty="0" smtClean="0">
                <a:latin typeface="Candara" pitchFamily="34" charset="0"/>
              </a:rPr>
              <a:t>дефицит компетентных педагогических кадров в образовательных учреждениях Новосибирской области, работающих с одаренными детьми;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3600" dirty="0" smtClean="0">
                <a:latin typeface="Candara" pitchFamily="34" charset="0"/>
              </a:rPr>
              <a:t>разрозненность во взаимодействии различных структур в направлении работы с одаренными детьми;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3600" dirty="0" smtClean="0">
                <a:latin typeface="Candara" pitchFamily="34" charset="0"/>
              </a:rPr>
              <a:t>различия по содержанию и направлению работы с одаренными детьми в районах Новосибирской области и города Новосибирска</a:t>
            </a:r>
            <a:endParaRPr lang="ru-RU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285728"/>
          <a:ext cx="8786842" cy="588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3000375" y="2571750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Консолидация</a:t>
            </a:r>
          </a:p>
          <a:p>
            <a:pPr algn="ct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ресурсов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500188" y="214313"/>
            <a:ext cx="6500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Базовые единицы консолидации ресурсов Новосибирской области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85750" y="2143125"/>
            <a:ext cx="41656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Calibri" pitchFamily="34" charset="0"/>
              </a:rPr>
              <a:t>в системе общего образования</a:t>
            </a:r>
          </a:p>
          <a:p>
            <a:pPr algn="ctr">
              <a:defRPr/>
            </a:pPr>
            <a:r>
              <a:rPr lang="ru-RU" sz="2400" b="1" dirty="0">
                <a:latin typeface="Calibri" pitchFamily="34" charset="0"/>
              </a:rPr>
              <a:t>специализированные классы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714875" y="2143125"/>
            <a:ext cx="41656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Calibri" pitchFamily="34" charset="0"/>
              </a:rPr>
              <a:t>в системе дополнительного образования</a:t>
            </a:r>
          </a:p>
          <a:p>
            <a:pPr algn="ctr">
              <a:defRPr/>
            </a:pPr>
            <a:r>
              <a:rPr lang="ru-RU" sz="2400" b="1" dirty="0">
                <a:latin typeface="Calibri" pitchFamily="34" charset="0"/>
              </a:rPr>
              <a:t>образовательные площадки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2000250" y="3429000"/>
            <a:ext cx="571500" cy="785813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572250" y="3429000"/>
            <a:ext cx="571500" cy="785813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72125" y="4214813"/>
            <a:ext cx="34194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>
              <a:buFont typeface="Wingdings" pitchFamily="2" charset="2"/>
              <a:buChar char="ü"/>
              <a:defRPr/>
            </a:pPr>
            <a:r>
              <a:rPr lang="ru-RU" dirty="0" err="1"/>
              <a:t>Минобрнауки</a:t>
            </a:r>
            <a:r>
              <a:rPr lang="ru-RU" dirty="0"/>
              <a:t>;</a:t>
            </a:r>
          </a:p>
          <a:p>
            <a:pPr indent="-457200">
              <a:buFont typeface="Wingdings" pitchFamily="2" charset="2"/>
              <a:buChar char="ü"/>
              <a:defRPr/>
            </a:pPr>
            <a:r>
              <a:rPr lang="ru-RU" dirty="0"/>
              <a:t>органы управления </a:t>
            </a:r>
            <a:br>
              <a:rPr lang="ru-RU" dirty="0"/>
            </a:br>
            <a:r>
              <a:rPr lang="ru-RU" dirty="0"/>
              <a:t>        муниципальными </a:t>
            </a:r>
            <a:br>
              <a:rPr lang="ru-RU" dirty="0"/>
            </a:br>
            <a:r>
              <a:rPr lang="ru-RU" dirty="0"/>
              <a:t>        образованиями;</a:t>
            </a:r>
          </a:p>
          <a:p>
            <a:pPr indent="-457200">
              <a:buFont typeface="Wingdings" pitchFamily="2" charset="2"/>
              <a:buChar char="ü"/>
              <a:defRPr/>
            </a:pPr>
            <a:r>
              <a:rPr lang="ru-RU" dirty="0"/>
              <a:t>центры дополнительного</a:t>
            </a:r>
            <a:br>
              <a:rPr lang="ru-RU" dirty="0"/>
            </a:br>
            <a:r>
              <a:rPr lang="ru-RU" dirty="0"/>
              <a:t>        образования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450" y="4214813"/>
            <a:ext cx="33131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>
              <a:buFont typeface="Wingdings" pitchFamily="2" charset="2"/>
              <a:buChar char="ü"/>
              <a:defRPr/>
            </a:pPr>
            <a:r>
              <a:rPr lang="ru-RU" dirty="0" err="1"/>
              <a:t>Минобрнауки</a:t>
            </a:r>
            <a:r>
              <a:rPr lang="ru-RU" dirty="0"/>
              <a:t>;</a:t>
            </a:r>
          </a:p>
          <a:p>
            <a:pPr indent="-457200">
              <a:buFont typeface="Wingdings" pitchFamily="2" charset="2"/>
              <a:buChar char="ü"/>
              <a:defRPr/>
            </a:pPr>
            <a:r>
              <a:rPr lang="ru-RU" dirty="0"/>
              <a:t>СУНЦ НГУ</a:t>
            </a:r>
          </a:p>
          <a:p>
            <a:pPr indent="-457200">
              <a:buFont typeface="Wingdings" pitchFamily="2" charset="2"/>
              <a:buChar char="ü"/>
              <a:defRPr/>
            </a:pPr>
            <a:r>
              <a:rPr lang="ru-RU" dirty="0"/>
              <a:t>ведущие ВУЗы </a:t>
            </a:r>
            <a:br>
              <a:rPr lang="ru-RU" dirty="0"/>
            </a:br>
            <a:r>
              <a:rPr lang="ru-RU" dirty="0"/>
              <a:t>       НГУ, НГТУ, НГПУ</a:t>
            </a:r>
          </a:p>
          <a:p>
            <a:pPr indent="-457200">
              <a:buFont typeface="Wingdings" pitchFamily="2" charset="2"/>
              <a:buChar char="ü"/>
              <a:defRPr/>
            </a:pPr>
            <a:r>
              <a:rPr lang="ru-RU" dirty="0" err="1"/>
              <a:t>НИПКиПРО</a:t>
            </a:r>
            <a:endParaRPr lang="ru-RU" dirty="0"/>
          </a:p>
          <a:p>
            <a:pPr indent="-457200">
              <a:buFont typeface="Wingdings" pitchFamily="2" charset="2"/>
              <a:buChar char="ü"/>
              <a:defRPr/>
            </a:pPr>
            <a:r>
              <a:rPr lang="ru-RU" dirty="0"/>
              <a:t>Общеобразовательные </a:t>
            </a:r>
            <a:br>
              <a:rPr lang="ru-RU" dirty="0"/>
            </a:br>
            <a:r>
              <a:rPr lang="ru-RU" dirty="0"/>
              <a:t>        учреждения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15328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Сеть специализированных классов</a:t>
            </a:r>
            <a:endParaRPr lang="ru-RU" dirty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000625"/>
          </a:xfrm>
        </p:spPr>
        <p:txBody>
          <a:bodyPr/>
          <a:lstStyle/>
          <a:p>
            <a:pPr eaLnBrk="1" hangingPunct="1"/>
            <a:r>
              <a:rPr lang="ru-RU" smtClean="0">
                <a:latin typeface="Candara" pitchFamily="34" charset="0"/>
              </a:rPr>
              <a:t>в конкурсном отборе участвовало:</a:t>
            </a:r>
            <a:br>
              <a:rPr lang="ru-RU" smtClean="0">
                <a:latin typeface="Candara" pitchFamily="34" charset="0"/>
              </a:rPr>
            </a:br>
            <a:r>
              <a:rPr lang="ru-RU" smtClean="0">
                <a:latin typeface="Candara" pitchFamily="34" charset="0"/>
              </a:rPr>
              <a:t>		</a:t>
            </a:r>
            <a:r>
              <a:rPr lang="ru-RU" b="1" smtClean="0">
                <a:latin typeface="Candara" pitchFamily="34" charset="0"/>
              </a:rPr>
              <a:t>49</a:t>
            </a:r>
            <a:r>
              <a:rPr lang="ru-RU" smtClean="0">
                <a:latin typeface="Candara" pitchFamily="34" charset="0"/>
              </a:rPr>
              <a:t> образовательных учреждений </a:t>
            </a:r>
            <a:br>
              <a:rPr lang="ru-RU" smtClean="0">
                <a:latin typeface="Candara" pitchFamily="34" charset="0"/>
              </a:rPr>
            </a:br>
            <a:r>
              <a:rPr lang="ru-RU" smtClean="0">
                <a:latin typeface="Candara" pitchFamily="34" charset="0"/>
              </a:rPr>
              <a:t>		около </a:t>
            </a:r>
            <a:r>
              <a:rPr lang="ru-RU" b="1" smtClean="0">
                <a:latin typeface="Candara" pitchFamily="34" charset="0"/>
              </a:rPr>
              <a:t>700</a:t>
            </a:r>
            <a:r>
              <a:rPr lang="ru-RU" smtClean="0">
                <a:latin typeface="Candara" pitchFamily="34" charset="0"/>
              </a:rPr>
              <a:t> школьников</a:t>
            </a:r>
          </a:p>
          <a:p>
            <a:pPr eaLnBrk="1" hangingPunct="1"/>
            <a:r>
              <a:rPr lang="ru-RU" smtClean="0">
                <a:latin typeface="Candara" pitchFamily="34" charset="0"/>
              </a:rPr>
              <a:t>созданы	</a:t>
            </a:r>
            <a:r>
              <a:rPr lang="ru-RU" b="1" smtClean="0">
                <a:latin typeface="Candara" pitchFamily="34" charset="0"/>
              </a:rPr>
              <a:t>23</a:t>
            </a:r>
            <a:r>
              <a:rPr lang="ru-RU" smtClean="0">
                <a:latin typeface="Candara" pitchFamily="34" charset="0"/>
              </a:rPr>
              <a:t> класса, </a:t>
            </a:r>
            <a:r>
              <a:rPr lang="ru-RU" b="1" smtClean="0">
                <a:latin typeface="Candara" pitchFamily="34" charset="0"/>
              </a:rPr>
              <a:t>575</a:t>
            </a:r>
            <a:r>
              <a:rPr lang="ru-RU" smtClean="0">
                <a:latin typeface="Candara" pitchFamily="34" charset="0"/>
              </a:rPr>
              <a:t> учащихся</a:t>
            </a:r>
            <a:br>
              <a:rPr lang="ru-RU" smtClean="0">
                <a:latin typeface="Candara" pitchFamily="34" charset="0"/>
              </a:rPr>
            </a:br>
            <a:r>
              <a:rPr lang="ru-RU" smtClean="0">
                <a:latin typeface="Candara" pitchFamily="34" charset="0"/>
              </a:rPr>
              <a:t>из них: 	20 классов в Новосибирске </a:t>
            </a:r>
            <a:br>
              <a:rPr lang="ru-RU" smtClean="0">
                <a:latin typeface="Candara" pitchFamily="34" charset="0"/>
              </a:rPr>
            </a:br>
            <a:r>
              <a:rPr lang="ru-RU" smtClean="0">
                <a:latin typeface="Candara" pitchFamily="34" charset="0"/>
              </a:rPr>
              <a:t>		3 класса в Новосибирской области</a:t>
            </a:r>
          </a:p>
          <a:p>
            <a:pPr eaLnBrk="1" hangingPunct="1"/>
            <a:r>
              <a:rPr lang="ru-RU" smtClean="0">
                <a:latin typeface="Candara" pitchFamily="34" charset="0"/>
              </a:rPr>
              <a:t>по профильным предметам</a:t>
            </a:r>
            <a:br>
              <a:rPr lang="ru-RU" smtClean="0">
                <a:latin typeface="Candara" pitchFamily="34" charset="0"/>
              </a:rPr>
            </a:br>
            <a:r>
              <a:rPr lang="ru-RU" smtClean="0">
                <a:latin typeface="Candara" pitchFamily="34" charset="0"/>
              </a:rPr>
              <a:t>		математика	</a:t>
            </a:r>
            <a:r>
              <a:rPr lang="en-US" smtClean="0">
                <a:latin typeface="Candara" pitchFamily="34" charset="0"/>
              </a:rPr>
              <a:t>            </a:t>
            </a:r>
            <a:r>
              <a:rPr lang="ru-RU" smtClean="0">
                <a:latin typeface="Candara" pitchFamily="34" charset="0"/>
              </a:rPr>
              <a:t>8 классов</a:t>
            </a:r>
            <a:br>
              <a:rPr lang="ru-RU" smtClean="0">
                <a:latin typeface="Candara" pitchFamily="34" charset="0"/>
              </a:rPr>
            </a:br>
            <a:r>
              <a:rPr lang="ru-RU" smtClean="0">
                <a:latin typeface="Candara" pitchFamily="34" charset="0"/>
              </a:rPr>
              <a:t>		физика		8 классов</a:t>
            </a:r>
            <a:br>
              <a:rPr lang="ru-RU" smtClean="0">
                <a:latin typeface="Candara" pitchFamily="34" charset="0"/>
              </a:rPr>
            </a:br>
            <a:r>
              <a:rPr lang="ru-RU" smtClean="0">
                <a:latin typeface="Candara" pitchFamily="34" charset="0"/>
              </a:rPr>
              <a:t>		химия		7 классов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Приоритетная задача</a:t>
            </a:r>
            <a:endParaRPr lang="ru-RU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32435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andara" pitchFamily="34" charset="0"/>
              </a:rPr>
              <a:t>формирование личности </a:t>
            </a:r>
            <a:r>
              <a:rPr lang="ru-RU" smtClean="0">
                <a:latin typeface="Candara" pitchFamily="34" charset="0"/>
              </a:rPr>
              <a:t>с разносторонним интеллектом, навыками исследовательского труда, высоким уровнем культуры, готовой к осознанному выбору и освоению профессиональных образовательных программ математического и естественнонаучного профилей  с учетом склонностей и сложившихся интересов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Отличительные особенности</a:t>
            </a:r>
            <a:endParaRPr lang="ru-RU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324350"/>
          </a:xfrm>
        </p:spPr>
        <p:txBody>
          <a:bodyPr/>
          <a:lstStyle/>
          <a:p>
            <a:pPr eaLnBrk="1" hangingPunct="1"/>
            <a:r>
              <a:rPr lang="ru-RU" smtClean="0">
                <a:latin typeface="Candara" pitchFamily="34" charset="0"/>
              </a:rPr>
              <a:t>личностно-ориентированная направленность</a:t>
            </a:r>
          </a:p>
          <a:p>
            <a:pPr eaLnBrk="1" hangingPunct="1"/>
            <a:r>
              <a:rPr lang="ru-RU" smtClean="0">
                <a:latin typeface="Candara" pitchFamily="34" charset="0"/>
              </a:rPr>
              <a:t>широкий спектр гибких форм обучения и воспитания, сочетающих традиционный и нетрадиционный подходы к различным видам учебно-воспитательной деятельности на основе   использования современных педагогических технологий, в том числе   здоровьесберегающих  и информационно-коммуникационных</a:t>
            </a:r>
          </a:p>
          <a:p>
            <a:pPr eaLnBrk="1" hangingPunct="1"/>
            <a:r>
              <a:rPr lang="ru-RU" smtClean="0">
                <a:latin typeface="Candara" pitchFamily="34" charset="0"/>
              </a:rPr>
              <a:t>развитие индивидуальных особенностей и таланта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effectLst/>
              </a:rPr>
              <a:t>Профильное обучение ориентировано на систему обучения в специализированных учебно-научных центрах</a:t>
            </a:r>
            <a:endParaRPr lang="ru-RU" sz="2800" dirty="0">
              <a:effectLst/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043863" cy="43243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Candara" pitchFamily="34" charset="0"/>
              </a:rPr>
              <a:t>реализация различных форм учебной деятельности, отличных от урочной: 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проектно-исследовательская работа, 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научные   исследовательские кружки,  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научно-практические конференции, 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олимпиады и конкурсы,  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летние и зимние профильные смены 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другое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686800" cy="4324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latin typeface="Candara" pitchFamily="34" charset="0"/>
              </a:rPr>
              <a:t>индивидуализация обучения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занятия в малых группах;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индивидуальные образовательные траектории;</a:t>
            </a:r>
          </a:p>
          <a:p>
            <a:pPr lvl="2" eaLnBrk="1" hangingPunct="1">
              <a:buFont typeface="Wingdings 2" pitchFamily="18" charset="2"/>
              <a:buChar char=""/>
            </a:pP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тьюторская, педагогическая и </a:t>
            </a:r>
            <a:br>
              <a:rPr lang="ru-RU" sz="280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психолого-педагогическая поддержка</a:t>
            </a:r>
          </a:p>
          <a:p>
            <a:pPr lvl="2" eaLnBrk="1" hangingPunct="1">
              <a:buFont typeface="Wingdings 2" pitchFamily="18" charset="2"/>
              <a:buChar char=""/>
            </a:pPr>
            <a:endParaRPr lang="ru-RU" sz="2800" smtClean="0">
              <a:solidFill>
                <a:srgbClr val="002060"/>
              </a:solidFill>
              <a:latin typeface="Candar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latin typeface="Candara" pitchFamily="34" charset="0"/>
              </a:rPr>
              <a:t>привлечение к педагогической деятельности преподавателей ведущих ВУЗов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effectLst/>
              </a:rPr>
              <a:t>Профильное обучение ориентировано на систему обучения в специализированных учебно-научных центрах</a:t>
            </a:r>
            <a:endParaRPr lang="ru-RU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Обязательное условие</a:t>
            </a:r>
            <a:endParaRPr lang="ru-RU" dirty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002213"/>
          </a:xfrm>
        </p:spPr>
        <p:txBody>
          <a:bodyPr/>
          <a:lstStyle/>
          <a:p>
            <a:pPr eaLnBrk="1" hangingPunct="1"/>
            <a:r>
              <a:rPr lang="ru-RU" smtClean="0">
                <a:latin typeface="Candara" pitchFamily="34" charset="0"/>
              </a:rPr>
              <a:t>реализация дополнительных образовательных программ различной направленности </a:t>
            </a:r>
          </a:p>
          <a:p>
            <a:pPr lvl="2" eaLnBrk="1" hangingPunct="1"/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профессиональных</a:t>
            </a:r>
          </a:p>
          <a:p>
            <a:pPr lvl="2" eaLnBrk="1" hangingPunct="1"/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инженерно-технических</a:t>
            </a:r>
          </a:p>
          <a:p>
            <a:pPr lvl="2" eaLnBrk="1" hangingPunct="1"/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художественно-эстетических</a:t>
            </a:r>
          </a:p>
          <a:p>
            <a:pPr lvl="2" eaLnBrk="1" hangingPunct="1"/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туристско-краеведческих</a:t>
            </a:r>
          </a:p>
          <a:p>
            <a:pPr lvl="2" eaLnBrk="1" hangingPunct="1"/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эколого-биологических</a:t>
            </a:r>
          </a:p>
          <a:p>
            <a:pPr lvl="2" eaLnBrk="1" hangingPunct="1"/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военно-патриотических%</a:t>
            </a:r>
          </a:p>
          <a:p>
            <a:pPr lvl="2" eaLnBrk="1" hangingPunct="1"/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социально-педагогических</a:t>
            </a:r>
          </a:p>
          <a:p>
            <a:pPr lvl="2" eaLnBrk="1" hangingPunct="1"/>
            <a:r>
              <a:rPr lang="ru-RU" sz="2800" smtClean="0">
                <a:solidFill>
                  <a:srgbClr val="002060"/>
                </a:solidFill>
                <a:latin typeface="Candara" pitchFamily="34" charset="0"/>
              </a:rPr>
              <a:t>культурологических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5"/>
          <p:cNvSpPr>
            <a:spLocks noGrp="1"/>
          </p:cNvSpPr>
          <p:nvPr>
            <p:ph idx="1"/>
          </p:nvPr>
        </p:nvSpPr>
        <p:spPr>
          <a:xfrm>
            <a:off x="395288" y="1773238"/>
            <a:ext cx="8280400" cy="344963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600" smtClean="0"/>
              <a:t>углубление предметного содержания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smtClean="0"/>
              <a:t>развитие культуры научного мышления (обоснование доказательств и рассуждений, логичность, критичность)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smtClean="0"/>
              <a:t>тематическое расширение (рассмотрения проблем на стыке наук, актуализация современных научных знаний)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smtClean="0"/>
              <a:t>связь теории и практики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smtClean="0"/>
              <a:t>расширение кругозора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5915025" cy="1252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Развивающие эффекты образовательной среды</a:t>
            </a:r>
            <a:endParaRPr lang="ru-RU" dirty="0"/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372225" y="230188"/>
            <a:ext cx="2952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ndara" pitchFamily="34" charset="0"/>
              </a:rPr>
              <a:t>Деятельностный (технологический</a:t>
            </a:r>
            <a:r>
              <a:rPr lang="ru-RU" b="1">
                <a:latin typeface="Candara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8138"/>
            <a:ext cx="6275387" cy="1252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Развивающие эффекты образовательной среды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81375"/>
            <a:ext cx="2195513" cy="8318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Одаренный ребенок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2138" y="1773238"/>
            <a:ext cx="1944687" cy="8302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Школьный учитель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6100" y="2852738"/>
            <a:ext cx="2674938" cy="8318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Преподаватель ВУЗа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2138" y="3933825"/>
            <a:ext cx="1944687" cy="460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Ученый</a:t>
            </a:r>
          </a:p>
        </p:txBody>
      </p:sp>
      <p:cxnSp>
        <p:nvCxnSpPr>
          <p:cNvPr id="12" name="Прямая со стрелкой 11"/>
          <p:cNvCxnSpPr>
            <a:endCxn id="7" idx="1"/>
          </p:cNvCxnSpPr>
          <p:nvPr/>
        </p:nvCxnSpPr>
        <p:spPr>
          <a:xfrm flipV="1">
            <a:off x="2224088" y="2187575"/>
            <a:ext cx="908050" cy="13843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1"/>
          </p:cNvCxnSpPr>
          <p:nvPr/>
        </p:nvCxnSpPr>
        <p:spPr>
          <a:xfrm flipV="1">
            <a:off x="2224088" y="3268663"/>
            <a:ext cx="862012" cy="4159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  <a:endCxn id="10" idx="1"/>
          </p:cNvCxnSpPr>
          <p:nvPr/>
        </p:nvCxnSpPr>
        <p:spPr>
          <a:xfrm>
            <a:off x="2195513" y="3797300"/>
            <a:ext cx="936625" cy="36671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9" name="TextBox 21"/>
          <p:cNvSpPr txBox="1">
            <a:spLocks noChangeArrowheads="1"/>
          </p:cNvSpPr>
          <p:nvPr/>
        </p:nvSpPr>
        <p:spPr bwMode="auto">
          <a:xfrm>
            <a:off x="5911850" y="1844675"/>
            <a:ext cx="34131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ndara" pitchFamily="34" charset="0"/>
              <a:buChar char="–"/>
            </a:pPr>
            <a:r>
              <a:rPr lang="ru-RU" sz="2000">
                <a:latin typeface="Candara" pitchFamily="34" charset="0"/>
              </a:rPr>
              <a:t>Развитие навыков научного дискурса (дискуссии, дебаты, публичные выступления, презентации проектов)</a:t>
            </a:r>
          </a:p>
          <a:p>
            <a:pPr marL="457200" indent="-457200">
              <a:buFont typeface="Candara" pitchFamily="34" charset="0"/>
              <a:buChar char="–"/>
            </a:pPr>
            <a:r>
              <a:rPr lang="ru-RU" sz="2000">
                <a:latin typeface="Candara" pitchFamily="34" charset="0"/>
              </a:rPr>
              <a:t>Развитие навыков командной работы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2138" y="4724400"/>
            <a:ext cx="1944687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/>
              <a:t>Тьютор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32138" y="5516563"/>
            <a:ext cx="1944687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Психолог</a:t>
            </a:r>
          </a:p>
        </p:txBody>
      </p:sp>
      <p:cxnSp>
        <p:nvCxnSpPr>
          <p:cNvPr id="30" name="Прямая со стрелкой 29"/>
          <p:cNvCxnSpPr>
            <a:endCxn id="28" idx="1"/>
          </p:cNvCxnSpPr>
          <p:nvPr/>
        </p:nvCxnSpPr>
        <p:spPr>
          <a:xfrm>
            <a:off x="2224088" y="3981450"/>
            <a:ext cx="908050" cy="9747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9" idx="1"/>
          </p:cNvCxnSpPr>
          <p:nvPr/>
        </p:nvCxnSpPr>
        <p:spPr>
          <a:xfrm>
            <a:off x="2224088" y="4221163"/>
            <a:ext cx="908050" cy="15271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4" name="TextBox 35"/>
          <p:cNvSpPr txBox="1">
            <a:spLocks noChangeArrowheads="1"/>
          </p:cNvSpPr>
          <p:nvPr/>
        </p:nvSpPr>
        <p:spPr bwMode="auto">
          <a:xfrm>
            <a:off x="5075238" y="4630738"/>
            <a:ext cx="3960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ndara" pitchFamily="34" charset="0"/>
              <a:buChar char="–"/>
            </a:pPr>
            <a:r>
              <a:rPr lang="ru-RU" sz="2000">
                <a:latin typeface="Candara" pitchFamily="34" charset="0"/>
              </a:rPr>
              <a:t>Разработка индивидуальных образовательных траекторий</a:t>
            </a:r>
          </a:p>
        </p:txBody>
      </p:sp>
      <p:sp>
        <p:nvSpPr>
          <p:cNvPr id="46095" name="TextBox 36"/>
          <p:cNvSpPr txBox="1">
            <a:spLocks noChangeArrowheads="1"/>
          </p:cNvSpPr>
          <p:nvPr/>
        </p:nvSpPr>
        <p:spPr bwMode="auto">
          <a:xfrm>
            <a:off x="5075238" y="5394325"/>
            <a:ext cx="3960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ndara" pitchFamily="34" charset="0"/>
              <a:buChar char="–"/>
            </a:pPr>
            <a:r>
              <a:rPr lang="ru-RU" sz="2000">
                <a:latin typeface="Candara" pitchFamily="34" charset="0"/>
              </a:rPr>
              <a:t>Психолого-педагогический </a:t>
            </a:r>
            <a:r>
              <a:rPr lang="ru-RU" sz="2000"/>
              <a:t>К</a:t>
            </a:r>
            <a:r>
              <a:rPr lang="ru-RU" sz="2000">
                <a:latin typeface="Candara" pitchFamily="34" charset="0"/>
              </a:rPr>
              <a:t>онсилиум</a:t>
            </a:r>
            <a:r>
              <a:rPr lang="ru-RU" sz="2000"/>
              <a:t>-</a:t>
            </a:r>
            <a:r>
              <a:rPr lang="ru-RU" sz="2000">
                <a:latin typeface="Candara" pitchFamily="34" charset="0"/>
              </a:rPr>
              <a:t> опережающее сопровождение развития</a:t>
            </a: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5846763" y="1841500"/>
            <a:ext cx="360362" cy="2333625"/>
          </a:xfrm>
          <a:prstGeom prst="rightBrace">
            <a:avLst>
              <a:gd name="adj1" fmla="val 41947"/>
              <a:gd name="adj2" fmla="val 494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97" name="TextBox 3"/>
          <p:cNvSpPr txBox="1">
            <a:spLocks noChangeArrowheads="1"/>
          </p:cNvSpPr>
          <p:nvPr/>
        </p:nvSpPr>
        <p:spPr bwMode="auto">
          <a:xfrm>
            <a:off x="6238875" y="393700"/>
            <a:ext cx="2747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ndara" pitchFamily="34" charset="0"/>
              </a:rPr>
              <a:t>Коммуникативный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1412875"/>
            <a:ext cx="7408862" cy="47513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Candara" pitchFamily="34" charset="0"/>
              </a:rPr>
              <a:t>Лаборатории и мастерские (оснащение для лабораторных практикумов по физике, химии);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Candara" pitchFamily="34" charset="0"/>
              </a:rPr>
              <a:t>Современные технические средства обучения (интерактивная доска, мультимедиа, интернет);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 smtClean="0">
                <a:latin typeface="Candara" pitchFamily="34" charset="0"/>
              </a:rPr>
              <a:t>Использование материально-технических ресурсов ВУЗов;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latin typeface="Candara" pitchFamily="34" charset="0"/>
              </a:rPr>
              <a:t>О</a:t>
            </a:r>
            <a:r>
              <a:rPr lang="ru-RU" sz="2600" dirty="0" smtClean="0">
                <a:latin typeface="Candara" pitchFamily="34" charset="0"/>
              </a:rPr>
              <a:t>снащение спортивных залов, зон для оздоровления и организации досуговой деятельности и отдыха.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Источники расширенного бюджетного и внебюджетного финансирования (собственный опыт финансовой устойчивости ОУ)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5986463" cy="1252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Развивающие эффекты образовательной среды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5795963" y="260350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latin typeface="Candara" pitchFamily="34" charset="0"/>
              </a:rPr>
              <a:t>Пространственно-предметный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3" y="1557338"/>
            <a:ext cx="8064500" cy="446405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 smtClean="0"/>
              <a:t>критерии </a:t>
            </a:r>
            <a:r>
              <a:rPr lang="ru-RU" sz="2600" dirty="0"/>
              <a:t>успешности работы </a:t>
            </a:r>
            <a:r>
              <a:rPr lang="ru-RU" sz="2600" dirty="0" smtClean="0"/>
              <a:t>специализированных классов;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 smtClean="0"/>
              <a:t>уточнение модели выпускника специализированного класса;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 smtClean="0"/>
              <a:t>усиление нормативно-правовой базы;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 smtClean="0"/>
              <a:t>выявление </a:t>
            </a:r>
            <a:r>
              <a:rPr lang="ru-RU" sz="2600" dirty="0"/>
              <a:t>лучшего </a:t>
            </a:r>
            <a:r>
              <a:rPr lang="ru-RU" sz="2600" dirty="0" smtClean="0"/>
              <a:t>опыта и его </a:t>
            </a:r>
            <a:r>
              <a:rPr lang="ru-RU" sz="2600" dirty="0" err="1" smtClean="0"/>
              <a:t>технологизация</a:t>
            </a:r>
            <a:r>
              <a:rPr lang="ru-RU" sz="2600" dirty="0" smtClean="0"/>
              <a:t> для распространения </a:t>
            </a:r>
            <a:r>
              <a:rPr lang="ru-RU" sz="2600" dirty="0"/>
              <a:t>в </a:t>
            </a:r>
            <a:r>
              <a:rPr lang="ru-RU" sz="2600" dirty="0" smtClean="0"/>
              <a:t>другие общеобразовательные учреждения;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 smtClean="0"/>
              <a:t>построение единой </a:t>
            </a:r>
            <a:r>
              <a:rPr lang="ru-RU" sz="2600" dirty="0"/>
              <a:t>образовательной среды для решения задачи </a:t>
            </a:r>
            <a:r>
              <a:rPr lang="ru-RU" sz="2600" dirty="0" smtClean="0"/>
              <a:t>расширения  креативного большинства </a:t>
            </a:r>
            <a:r>
              <a:rPr lang="ru-RU" sz="2600" dirty="0"/>
              <a:t>одаренных </a:t>
            </a:r>
            <a:r>
              <a:rPr lang="ru-RU" sz="2600" dirty="0" smtClean="0"/>
              <a:t>детей.</a:t>
            </a:r>
            <a:endParaRPr lang="ru-RU" sz="26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Проблемы и перспективы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1"/>
          <p:cNvSpPr>
            <a:spLocks noGrp="1"/>
          </p:cNvSpPr>
          <p:nvPr>
            <p:ph idx="1"/>
          </p:nvPr>
        </p:nvSpPr>
        <p:spPr>
          <a:xfrm>
            <a:off x="142875" y="1571625"/>
            <a:ext cx="4679950" cy="4176713"/>
          </a:xfrm>
        </p:spPr>
        <p:txBody>
          <a:bodyPr/>
          <a:lstStyle/>
          <a:p>
            <a:pPr marL="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600" smtClean="0">
                <a:latin typeface="Candara" pitchFamily="34" charset="0"/>
              </a:rPr>
              <a:t>Обогащение коллективного педагогического опыта </a:t>
            </a:r>
          </a:p>
          <a:p>
            <a:pPr marL="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600" smtClean="0">
                <a:latin typeface="Candara" pitchFamily="34" charset="0"/>
              </a:rPr>
              <a:t>обобщение и обмен </a:t>
            </a:r>
            <a:br>
              <a:rPr lang="ru-RU" sz="2600" smtClean="0">
                <a:latin typeface="Candara" pitchFamily="34" charset="0"/>
              </a:rPr>
            </a:br>
            <a:r>
              <a:rPr lang="ru-RU" sz="2600" smtClean="0">
                <a:latin typeface="Candara" pitchFamily="34" charset="0"/>
              </a:rPr>
              <a:t>личным опытом педагогов специализированных классов</a:t>
            </a:r>
          </a:p>
          <a:p>
            <a:pPr marL="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600" smtClean="0">
                <a:latin typeface="Candara" pitchFamily="34" charset="0"/>
              </a:rPr>
              <a:t>повышение квалификации педагогов под научным руководством преподавателей СУНЦ НГУ и других ведущих ВУЗов города Новосибирска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14290"/>
            <a:ext cx="8892480" cy="12527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effectLst/>
              </a:rPr>
              <a:t>Способствование решению кадровой проблемы в работе с одаренными детьми через построение педагогического сообщества</a:t>
            </a:r>
            <a:endParaRPr lang="ru-RU" sz="2800" dirty="0">
              <a:effectLst/>
            </a:endParaRPr>
          </a:p>
        </p:txBody>
      </p:sp>
      <p:pic>
        <p:nvPicPr>
          <p:cNvPr id="2052" name="Picture 4" descr="C:\Users\Астра\Desktop\IMG_4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63"/>
            <a:ext cx="4362450" cy="327183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/>
          </a:ex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858125" y="5786438"/>
            <a:ext cx="785813" cy="500062"/>
          </a:xfrm>
          <a:prstGeom prst="actionButtonBackPrevious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539038" y="6357938"/>
            <a:ext cx="1390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tx2"/>
                </a:solidFill>
                <a:hlinkClick r:id="rId3" action="ppaction://hlinksldjump"/>
              </a:rPr>
              <a:t>Вернуться</a:t>
            </a:r>
            <a:endParaRPr lang="ru-RU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1414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Образовательные площадки</a:t>
            </a:r>
            <a:endParaRPr lang="ru-RU" dirty="0"/>
          </a:p>
        </p:txBody>
      </p:sp>
      <p:pic>
        <p:nvPicPr>
          <p:cNvPr id="50178" name="Picture 2" descr="H:\ЦЕНТР\Сводные данные\Карта НСО и Н-ска\map_novosi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77104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587625" y="5294313"/>
            <a:ext cx="287338" cy="2873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90863" y="3206750"/>
            <a:ext cx="288925" cy="2873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43688" y="4643438"/>
            <a:ext cx="287337" cy="2873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2011363" y="2054225"/>
            <a:ext cx="1150937" cy="100806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911476" y="2665412"/>
            <a:ext cx="863600" cy="730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38338" y="3494088"/>
            <a:ext cx="1152525" cy="7143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3019425" y="3781425"/>
            <a:ext cx="576263" cy="14446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3306763" y="3638550"/>
            <a:ext cx="865188" cy="71913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7" idx="0"/>
          </p:cNvCxnSpPr>
          <p:nvPr/>
        </p:nvCxnSpPr>
        <p:spPr>
          <a:xfrm rot="5400000">
            <a:off x="6669088" y="4476750"/>
            <a:ext cx="285750" cy="476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7" idx="2"/>
          </p:cNvCxnSpPr>
          <p:nvPr/>
        </p:nvCxnSpPr>
        <p:spPr>
          <a:xfrm>
            <a:off x="6000750" y="4643438"/>
            <a:ext cx="642938" cy="14446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6143625" y="4857750"/>
            <a:ext cx="500063" cy="50006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3451225" y="3494088"/>
            <a:ext cx="647700" cy="15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214563" y="4857750"/>
            <a:ext cx="571500" cy="28575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946400" y="5072063"/>
            <a:ext cx="768350" cy="2936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Образовательные площадки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142984"/>
          <a:ext cx="914400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-428625" y="5072063"/>
            <a:ext cx="3571875" cy="928687"/>
          </a:xfrm>
        </p:spPr>
        <p:txBody>
          <a:bodyPr/>
          <a:lstStyle/>
          <a:p>
            <a:pPr indent="0" algn="ctr" eaLnBrk="1" hangingPunct="1">
              <a:buFont typeface="Wingdings 3" pitchFamily="18" charset="2"/>
              <a:buNone/>
            </a:pPr>
            <a:r>
              <a:rPr lang="ru-RU" b="1" smtClean="0">
                <a:solidFill>
                  <a:schemeClr val="bg1"/>
                </a:solidFill>
                <a:latin typeface="Candara" pitchFamily="34" charset="0"/>
              </a:rPr>
              <a:t>Направления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:\ЦЕНТР\Мероприятия\Круглый стол_август 2010\Логотип ФМШ_стар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2075"/>
            <a:ext cx="11969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004878"/>
            <a:ext cx="5786478" cy="1066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dirty="0" smtClean="0"/>
              <a:t>Специализированные </a:t>
            </a:r>
            <a:br>
              <a:rPr lang="ru-RU" dirty="0" smtClean="0"/>
            </a:br>
            <a:r>
              <a:rPr lang="ru-RU" dirty="0" smtClean="0"/>
              <a:t>учебно-научные центры (СУНЦ)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857625" y="2214563"/>
            <a:ext cx="5000625" cy="4324350"/>
          </a:xfrm>
        </p:spPr>
        <p:txBody>
          <a:bodyPr/>
          <a:lstStyle/>
          <a:p>
            <a:pPr eaLnBrk="1" hangingPunct="1"/>
            <a:r>
              <a:rPr lang="en-US" b="1" smtClean="0"/>
              <a:t>1988</a:t>
            </a:r>
          </a:p>
          <a:p>
            <a:pPr lvl="1" eaLnBrk="1" hangingPunct="1"/>
            <a:r>
              <a:rPr lang="ru-RU" smtClean="0">
                <a:solidFill>
                  <a:srgbClr val="002060"/>
                </a:solidFill>
              </a:rPr>
              <a:t>Московский СУНЦ</a:t>
            </a:r>
          </a:p>
          <a:p>
            <a:pPr lvl="1" eaLnBrk="1" hangingPunct="1"/>
            <a:r>
              <a:rPr lang="ru-RU" smtClean="0">
                <a:solidFill>
                  <a:srgbClr val="002060"/>
                </a:solidFill>
              </a:rPr>
              <a:t>Новосибирский СУНЦ</a:t>
            </a:r>
          </a:p>
          <a:p>
            <a:pPr lvl="1" eaLnBrk="1" hangingPunct="1"/>
            <a:r>
              <a:rPr lang="ru-RU" smtClean="0">
                <a:solidFill>
                  <a:srgbClr val="002060"/>
                </a:solidFill>
              </a:rPr>
              <a:t>Санкт-Петербургский СУНЦ</a:t>
            </a:r>
          </a:p>
          <a:p>
            <a:pPr lvl="1" eaLnBrk="1" hangingPunct="1"/>
            <a:r>
              <a:rPr lang="ru-RU" smtClean="0">
                <a:solidFill>
                  <a:srgbClr val="002060"/>
                </a:solidFill>
              </a:rPr>
              <a:t>Уральский СУНЦ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январь </a:t>
            </a:r>
            <a:r>
              <a:rPr lang="ru-RU" b="1" smtClean="0"/>
              <a:t>1963 </a:t>
            </a:r>
            <a:r>
              <a:rPr lang="ru-RU" smtClean="0"/>
              <a:t>года –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создание Новосибирской физико-математической школы-интерната</a:t>
            </a:r>
          </a:p>
        </p:txBody>
      </p:sp>
      <p:grpSp>
        <p:nvGrpSpPr>
          <p:cNvPr id="15364" name="Группа 9"/>
          <p:cNvGrpSpPr>
            <a:grpSpLocks/>
          </p:cNvGrpSpPr>
          <p:nvPr/>
        </p:nvGrpSpPr>
        <p:grpSpPr bwMode="auto">
          <a:xfrm>
            <a:off x="571500" y="1643063"/>
            <a:ext cx="3357563" cy="3429000"/>
            <a:chOff x="357158" y="1142984"/>
            <a:chExt cx="3143272" cy="342902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00675" y="1142984"/>
              <a:ext cx="1856239" cy="6429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/>
                <a:t>школа</a:t>
              </a:r>
              <a:endParaRPr lang="ru-RU" sz="28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49510" y="2500305"/>
              <a:ext cx="2358569" cy="642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/>
                <a:t>Университет</a:t>
              </a:r>
              <a:endParaRPr lang="ru-RU" sz="28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3929065"/>
              <a:ext cx="3143272" cy="642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/>
                <a:t>Академия наук</a:t>
              </a:r>
              <a:endParaRPr lang="ru-RU" sz="2800" dirty="0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1714041" y="3286124"/>
              <a:ext cx="286832" cy="5715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1714041" y="1857364"/>
              <a:ext cx="286832" cy="5715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Областной центр работы с одаренными детьми</a:t>
            </a:r>
            <a:endParaRPr lang="ru-RU" dirty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1643063" y="5715000"/>
            <a:ext cx="6457950" cy="71437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b="1" smtClean="0"/>
              <a:t>http://www.nrc-rodnik.ru</a:t>
            </a:r>
            <a:endParaRPr lang="ru-RU" b="1" smtClean="0"/>
          </a:p>
        </p:txBody>
      </p:sp>
      <p:pic>
        <p:nvPicPr>
          <p:cNvPr id="41986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919288"/>
            <a:ext cx="5726112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/>
              </a:rPr>
              <a:t>Направления деятельности</a:t>
            </a:r>
            <a:endParaRPr lang="ru-RU" sz="4000" dirty="0">
              <a:effectLst/>
            </a:endParaRPr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22960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3200" smtClean="0">
                <a:latin typeface="Candara" pitchFamily="34" charset="0"/>
              </a:rPr>
              <a:t>Организационно-методическое сопровождение Всероссийской олимпиады школьников</a:t>
            </a:r>
          </a:p>
        </p:txBody>
      </p:sp>
      <p:pic>
        <p:nvPicPr>
          <p:cNvPr id="53251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285750"/>
            <a:ext cx="15954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3286125"/>
            <a:ext cx="8229600" cy="1735138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>
                <a:latin typeface="Candara" pitchFamily="34" charset="0"/>
              </a:rPr>
              <a:t>Организационно-методическое сопровождение специализированных классов математического и естественнонаучного профилей</a:t>
            </a:r>
            <a:endParaRPr lang="ru-RU" sz="3200" dirty="0">
              <a:latin typeface="Candara" pitchFamily="34" charset="0"/>
            </a:endParaRPr>
          </a:p>
        </p:txBody>
      </p:sp>
      <p:pic>
        <p:nvPicPr>
          <p:cNvPr id="53253" name="Picture 2" descr="H:\ЦЕНТР\Общие документы\Кубик\часть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357438"/>
            <a:ext cx="1924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 descr="H:\ЦЕНТР\Общие документы\Кубик\часть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5429250"/>
            <a:ext cx="20018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/>
              </a:rPr>
              <a:t>Направления деятельности</a:t>
            </a:r>
            <a:endParaRPr lang="ru-RU" sz="4000" dirty="0">
              <a:effectLst/>
            </a:endParaRPr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3200" smtClean="0">
                <a:latin typeface="Candara" pitchFamily="34" charset="0"/>
              </a:rPr>
              <a:t>Организационно-методическое сопровождение образовательных площадок</a:t>
            </a:r>
          </a:p>
        </p:txBody>
      </p:sp>
      <p:pic>
        <p:nvPicPr>
          <p:cNvPr id="54275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85750"/>
            <a:ext cx="15954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625" y="3357563"/>
            <a:ext cx="8229600" cy="1785937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>
                <a:latin typeface="Candara" pitchFamily="34" charset="0"/>
              </a:rPr>
              <a:t>Организационно-методическое сопровождение мероприятий по выявлению и развитию детской </a:t>
            </a:r>
            <a:br>
              <a:rPr lang="ru-RU" sz="3200" dirty="0">
                <a:latin typeface="Candara" pitchFamily="34" charset="0"/>
              </a:rPr>
            </a:br>
            <a:r>
              <a:rPr lang="ru-RU" sz="3200" dirty="0">
                <a:latin typeface="Candara" pitchFamily="34" charset="0"/>
              </a:rPr>
              <a:t>интеллектуальной одаренности</a:t>
            </a:r>
            <a:endParaRPr lang="ru-RU" sz="3200" dirty="0">
              <a:latin typeface="Candara" pitchFamily="34" charset="0"/>
            </a:endParaRPr>
          </a:p>
        </p:txBody>
      </p:sp>
      <p:pic>
        <p:nvPicPr>
          <p:cNvPr id="54277" name="Picture 2" descr="H:\ЦЕНТР\Общие документы\Кубик\часть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857750"/>
            <a:ext cx="1452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H:\ЦЕНТР\Общие документы\Кубик\часть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857375"/>
            <a:ext cx="17367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/>
              </a:rPr>
              <a:t>Направления деятельности</a:t>
            </a:r>
            <a:endParaRPr lang="ru-RU" sz="4000" dirty="0">
              <a:effectLst/>
            </a:endParaRP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22960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3200" smtClean="0">
                <a:latin typeface="Candara" pitchFamily="34" charset="0"/>
              </a:rPr>
              <a:t>Организационно-методическое сопровождение повышения квалификации педагогов, работающих с одаренными</a:t>
            </a:r>
            <a:br>
              <a:rPr lang="ru-RU" sz="3200" smtClean="0">
                <a:latin typeface="Candara" pitchFamily="34" charset="0"/>
              </a:rPr>
            </a:br>
            <a:r>
              <a:rPr lang="ru-RU" sz="3200" smtClean="0">
                <a:latin typeface="Candara" pitchFamily="34" charset="0"/>
              </a:rPr>
              <a:t>детьми</a:t>
            </a:r>
          </a:p>
        </p:txBody>
      </p:sp>
      <p:pic>
        <p:nvPicPr>
          <p:cNvPr id="55299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57188"/>
            <a:ext cx="17002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88" y="3571875"/>
            <a:ext cx="8229600" cy="1714500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>
                <a:latin typeface="Candara" pitchFamily="34" charset="0"/>
              </a:rPr>
              <a:t>Научно-методическое и психолого-педагогическое сопровождение </a:t>
            </a:r>
            <a:br>
              <a:rPr lang="ru-RU" sz="3200" dirty="0">
                <a:latin typeface="Candara" pitchFamily="34" charset="0"/>
              </a:rPr>
            </a:br>
            <a:r>
              <a:rPr lang="ru-RU" sz="3200" dirty="0">
                <a:latin typeface="Candara" pitchFamily="34" charset="0"/>
              </a:rPr>
              <a:t>системы работы с одаренными</a:t>
            </a:r>
            <a:br>
              <a:rPr lang="ru-RU" sz="3200" dirty="0">
                <a:latin typeface="Candara" pitchFamily="34" charset="0"/>
              </a:rPr>
            </a:br>
            <a:r>
              <a:rPr lang="ru-RU" sz="3200" dirty="0">
                <a:latin typeface="Candara" pitchFamily="34" charset="0"/>
              </a:rPr>
              <a:t>детьми</a:t>
            </a:r>
            <a:endParaRPr lang="ru-RU" sz="3200" dirty="0">
              <a:latin typeface="Candara" pitchFamily="34" charset="0"/>
            </a:endParaRPr>
          </a:p>
        </p:txBody>
      </p:sp>
      <p:pic>
        <p:nvPicPr>
          <p:cNvPr id="55301" name="Picture 2" descr="H:\ЦЕНТР\Общие документы\Кубик\часть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2357438"/>
            <a:ext cx="135731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3" descr="H:\ЦЕНТР\Общие документы\Кубик\часть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214938"/>
            <a:ext cx="1628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/>
              </a:rPr>
              <a:t>Направления деятельности</a:t>
            </a:r>
            <a:endParaRPr lang="ru-RU" sz="4000" dirty="0">
              <a:effectLst/>
            </a:endParaRPr>
          </a:p>
        </p:txBody>
      </p:sp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22960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3200" smtClean="0">
                <a:latin typeface="Candara" pitchFamily="34" charset="0"/>
              </a:rPr>
              <a:t>Организационно-методическое сопровождение дистанционного образования педагогов и школьников</a:t>
            </a:r>
          </a:p>
        </p:txBody>
      </p:sp>
      <p:pic>
        <p:nvPicPr>
          <p:cNvPr id="56323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"/>
            <a:ext cx="15954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50" y="3357563"/>
            <a:ext cx="8229600" cy="1571625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>
                <a:latin typeface="Candara" pitchFamily="34" charset="0"/>
              </a:rPr>
              <a:t>организация мониторингов, создание базы данных по одаренным детям, преподавателям и учреждениям Новосибирской области</a:t>
            </a:r>
            <a:endParaRPr lang="ru-RU" sz="3200" dirty="0">
              <a:latin typeface="Candara" pitchFamily="34" charset="0"/>
            </a:endParaRPr>
          </a:p>
        </p:txBody>
      </p:sp>
      <p:pic>
        <p:nvPicPr>
          <p:cNvPr id="56325" name="Picture 3" descr="H:\ЦЕНТР\Общие документы\Кубик\часть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5072063"/>
            <a:ext cx="15525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2" descr="H:\ЦЕНТР\Общие документы\Кубик\часть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2286000"/>
            <a:ext cx="13319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41622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/>
                <a:latin typeface="Candara" pitchFamily="34" charset="0"/>
              </a:rPr>
              <a:t>Модель совершенствования </a:t>
            </a:r>
            <a:r>
              <a:rPr lang="ru-RU" sz="2000" dirty="0" smtClean="0">
                <a:effectLst/>
                <a:latin typeface="Candara" pitchFamily="34" charset="0"/>
              </a:rPr>
              <a:t/>
            </a:r>
            <a:br>
              <a:rPr lang="ru-RU" sz="2000" dirty="0" smtClean="0">
                <a:effectLst/>
                <a:latin typeface="Candara" pitchFamily="34" charset="0"/>
              </a:rPr>
            </a:br>
            <a:r>
              <a:rPr lang="ru-RU" sz="2000" dirty="0" smtClean="0">
                <a:effectLst/>
                <a:latin typeface="Candara" pitchFamily="34" charset="0"/>
              </a:rPr>
              <a:t>системы работы по выявлению, развитию и поддержке </a:t>
            </a:r>
            <a:br>
              <a:rPr lang="ru-RU" sz="2000" dirty="0" smtClean="0">
                <a:effectLst/>
                <a:latin typeface="Candara" pitchFamily="34" charset="0"/>
              </a:rPr>
            </a:br>
            <a:r>
              <a:rPr lang="ru-RU" sz="2000" dirty="0" smtClean="0">
                <a:effectLst/>
                <a:latin typeface="Candara" pitchFamily="34" charset="0"/>
              </a:rPr>
              <a:t>детской интеллектуальной одаренности</a:t>
            </a:r>
            <a:endParaRPr lang="ru-RU" sz="2000" dirty="0">
              <a:effectLst/>
              <a:latin typeface="Candara" pitchFamily="34" charset="0"/>
            </a:endParaRPr>
          </a:p>
        </p:txBody>
      </p:sp>
      <p:pic>
        <p:nvPicPr>
          <p:cNvPr id="57346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14313"/>
            <a:ext cx="15954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ЦЕНТР\Общие документы\Кубик\часть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078288"/>
            <a:ext cx="1924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ЦЕНТР\Общие документы\Кубик\часть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398713"/>
            <a:ext cx="20018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ЦЕНТР\Общие документы\Кубик\часть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2000250"/>
            <a:ext cx="1452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:\ЦЕНТР\Общие документы\Кубик\часть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2024063"/>
            <a:ext cx="17367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ЦЕНТР\Общие документы\Кубик\часть8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4078288"/>
            <a:ext cx="135731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ЦЕНТР\Общие документы\Кубик\часть9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4078288"/>
            <a:ext cx="1628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ЦЕНТР\Общие документы\Кубик\часть7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4078288"/>
            <a:ext cx="15525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:\ЦЕНТР\Общие документы\Кубик\часть6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2098675"/>
            <a:ext cx="13319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:\ЦЕНТР\Общие документы\Кубик\куб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2600" y="1571625"/>
            <a:ext cx="53197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ЦЕНТР\Общие документы\Кубик\кубик с надписями.gif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>
          <a:xfrm>
            <a:off x="2182813" y="1643063"/>
            <a:ext cx="4675187" cy="3954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19306 0.0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4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0139 0.0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09462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2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29098 0.1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5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6702 -0.0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4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1962 -0.07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4722 -0.07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3.7037E-6 L -0.29236 -0.14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Воскресная научная школа</a:t>
            </a:r>
            <a:endParaRPr lang="ru-RU" dirty="0"/>
          </a:p>
        </p:txBody>
      </p:sp>
      <p:pic>
        <p:nvPicPr>
          <p:cNvPr id="58370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571500"/>
            <a:ext cx="15954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6643688" y="1643063"/>
            <a:ext cx="2298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Проекты центра</a:t>
            </a:r>
          </a:p>
        </p:txBody>
      </p:sp>
      <p:sp>
        <p:nvSpPr>
          <p:cNvPr id="58372" name="Содержимое 6"/>
          <p:cNvSpPr>
            <a:spLocks noGrp="1"/>
          </p:cNvSpPr>
          <p:nvPr>
            <p:ph idx="1"/>
          </p:nvPr>
        </p:nvSpPr>
        <p:spPr>
          <a:xfrm>
            <a:off x="-71438" y="1249363"/>
            <a:ext cx="4257676" cy="3322637"/>
          </a:xfrm>
        </p:spPr>
        <p:txBody>
          <a:bodyPr/>
          <a:lstStyle/>
          <a:p>
            <a:pPr eaLnBrk="1" hangingPunct="1"/>
            <a:r>
              <a:rPr lang="ru-RU" smtClean="0"/>
              <a:t>занятия по математике, физике, химии для учащихся 5-8 классов</a:t>
            </a:r>
          </a:p>
          <a:p>
            <a:pPr eaLnBrk="1" hangingPunct="1"/>
            <a:r>
              <a:rPr lang="ru-RU" smtClean="0"/>
              <a:t>научно-популярные лекции известных ученых</a:t>
            </a:r>
          </a:p>
        </p:txBody>
      </p:sp>
      <p:pic>
        <p:nvPicPr>
          <p:cNvPr id="58373" name="Picture 2" descr="H:\ЦЕНТР\Мероприятия\Конференция_Москва_28.09.2010\Для буклета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500313"/>
            <a:ext cx="4786313" cy="3594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8374" name="TextBox 7"/>
          <p:cNvSpPr txBox="1">
            <a:spLocks noChangeArrowheads="1"/>
          </p:cNvSpPr>
          <p:nvPr/>
        </p:nvSpPr>
        <p:spPr bwMode="auto">
          <a:xfrm>
            <a:off x="571500" y="4929188"/>
            <a:ext cx="31543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70C0"/>
                </a:solidFill>
              </a:rPr>
              <a:t>2009-2010 гг.</a:t>
            </a:r>
          </a:p>
          <a:p>
            <a:r>
              <a:rPr lang="ru-RU" sz="2400"/>
              <a:t>около </a:t>
            </a:r>
            <a:r>
              <a:rPr lang="ru-RU" sz="2400" b="1"/>
              <a:t>300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Институт кураторства</a:t>
            </a:r>
            <a:endParaRPr lang="ru-RU" dirty="0"/>
          </a:p>
        </p:txBody>
      </p:sp>
      <p:pic>
        <p:nvPicPr>
          <p:cNvPr id="59394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57188"/>
            <a:ext cx="159543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643688" y="1428750"/>
            <a:ext cx="229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Проекты центра</a:t>
            </a:r>
          </a:p>
        </p:txBody>
      </p:sp>
      <p:pic>
        <p:nvPicPr>
          <p:cNvPr id="59396" name="Picture 2" descr="H:\ЦЕНТР\Мероприятия\Конференция_Москва_28.09.2010\Для буклета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643188"/>
            <a:ext cx="5008562" cy="33575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9397" name="TextBox 8"/>
          <p:cNvSpPr txBox="1">
            <a:spLocks noChangeArrowheads="1"/>
          </p:cNvSpPr>
          <p:nvPr/>
        </p:nvSpPr>
        <p:spPr bwMode="auto">
          <a:xfrm>
            <a:off x="142875" y="1285875"/>
            <a:ext cx="6000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подготовка молодых преподавателей для работы с одаренными детьми из числа студентов и аспирантов ведущих ВУЗов</a:t>
            </a:r>
          </a:p>
        </p:txBody>
      </p:sp>
      <p:sp>
        <p:nvSpPr>
          <p:cNvPr id="59398" name="TextBox 9"/>
          <p:cNvSpPr txBox="1">
            <a:spLocks noChangeArrowheads="1"/>
          </p:cNvSpPr>
          <p:nvPr/>
        </p:nvSpPr>
        <p:spPr bwMode="auto">
          <a:xfrm>
            <a:off x="142875" y="2857500"/>
            <a:ext cx="35004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</a:rPr>
              <a:t>2009-2010 гг. </a:t>
            </a:r>
          </a:p>
          <a:p>
            <a:r>
              <a:rPr lang="ru-RU" sz="2400"/>
              <a:t>свыше </a:t>
            </a:r>
            <a:r>
              <a:rPr lang="ru-RU" sz="2400" b="1"/>
              <a:t>30 человек </a:t>
            </a:r>
            <a:r>
              <a:rPr lang="ru-RU" sz="2400"/>
              <a:t>по математике, физике</a:t>
            </a:r>
          </a:p>
          <a:p>
            <a:endParaRPr lang="ru-RU" sz="2400"/>
          </a:p>
          <a:p>
            <a:r>
              <a:rPr lang="ru-RU" sz="2400">
                <a:solidFill>
                  <a:srgbClr val="0070C0"/>
                </a:solidFill>
              </a:rPr>
              <a:t>2010-2011 гг.</a:t>
            </a:r>
          </a:p>
          <a:p>
            <a:r>
              <a:rPr lang="ru-RU" sz="2400"/>
              <a:t>около </a:t>
            </a:r>
            <a:r>
              <a:rPr lang="ru-RU" sz="2400" b="1"/>
              <a:t>50 человек </a:t>
            </a:r>
            <a:r>
              <a:rPr lang="ru-RU" sz="2400"/>
              <a:t>по математике, физике,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Calibri" pitchFamily="34" charset="0"/>
              </a:rPr>
              <a:t>Центр олимпиадной подготовки</a:t>
            </a:r>
            <a:endParaRPr lang="ru-RU" sz="3600" dirty="0"/>
          </a:p>
        </p:txBody>
      </p:sp>
      <p:pic>
        <p:nvPicPr>
          <p:cNvPr id="60418" name="Picture 2" descr="H:\ЦЕНТР\Мероприятия\Круглый стол_август 2010\логотип цен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28625"/>
            <a:ext cx="15954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6643688" y="1428750"/>
            <a:ext cx="229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Проекты центра</a:t>
            </a:r>
          </a:p>
        </p:txBody>
      </p:sp>
      <p:pic>
        <p:nvPicPr>
          <p:cNvPr id="60420" name="Picture 2" descr="H:\ЦЕНТР\Мероприятия\Конференция_Москва_28.09.2010\Для буклета\1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142875" y="2643188"/>
            <a:ext cx="4567238" cy="3429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214313" y="1214438"/>
            <a:ext cx="6215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занятия с победителями регионального этапа Всероссийской олимпиады школьников</a:t>
            </a:r>
          </a:p>
        </p:txBody>
      </p:sp>
      <p:pic>
        <p:nvPicPr>
          <p:cNvPr id="60422" name="Picture 3" descr="H:\ЦЕНТР\Мероприятия\Конференция_Москва_28.09.2010\Для буклета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181225"/>
            <a:ext cx="4516438" cy="33909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nrc-rodnik.ru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rodnik.box@gmail.com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2060"/>
                </a:solidFill>
              </a:rPr>
              <a:t>8-(383)-330-0735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1442" name="Текст 2"/>
          <p:cNvSpPr>
            <a:spLocks noGrp="1"/>
          </p:cNvSpPr>
          <p:nvPr>
            <p:ph type="subTitle" idx="1"/>
          </p:nvPr>
        </p:nvSpPr>
        <p:spPr>
          <a:xfrm>
            <a:off x="571500" y="5500688"/>
            <a:ext cx="7772400" cy="1200150"/>
          </a:xfrm>
        </p:spPr>
        <p:txBody>
          <a:bodyPr/>
          <a:lstStyle/>
          <a:p>
            <a:pPr marR="0" algn="l" eaLnBrk="1" hangingPunct="1"/>
            <a:r>
              <a:rPr lang="ru-RU" sz="3600" b="1" smtClean="0">
                <a:solidFill>
                  <a:schemeClr val="bg1"/>
                </a:solidFill>
                <a:latin typeface="Candar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2928958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СУНЦ НГУ 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53006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ru-RU" b="1" u="sng" smtClean="0"/>
              <a:t>С 1962 года:</a:t>
            </a:r>
          </a:p>
          <a:p>
            <a:pPr lvl="1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ru-RU" smtClean="0"/>
              <a:t>Всесибирская открытая олимпиада школьников;</a:t>
            </a:r>
          </a:p>
          <a:p>
            <a:pPr lvl="1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ru-RU" smtClean="0"/>
              <a:t>Летняя школа;</a:t>
            </a:r>
          </a:p>
          <a:p>
            <a:pPr lvl="1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ru-RU" smtClean="0"/>
              <a:t>Заочная школа;</a:t>
            </a:r>
          </a:p>
          <a:p>
            <a:pPr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ru-RU" b="1" u="sng" smtClean="0"/>
              <a:t>С 2005 года:</a:t>
            </a:r>
          </a:p>
          <a:p>
            <a:pPr lvl="1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ru-RU" smtClean="0"/>
              <a:t>Семинары и курсы повышения квалификации для педагогов, работающих с одаренными детьми;</a:t>
            </a:r>
          </a:p>
          <a:p>
            <a:pPr lvl="1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ru-RU" smtClean="0"/>
              <a:t>Конференции по темам работы с одаренными детьми.</a:t>
            </a:r>
            <a:br>
              <a:rPr lang="ru-RU" smtClean="0"/>
            </a:br>
            <a:endParaRPr lang="ru-RU" smtClean="0"/>
          </a:p>
        </p:txBody>
      </p:sp>
      <p:pic>
        <p:nvPicPr>
          <p:cNvPr id="2050" name="Picture 2" descr="H:\ЦЕНТР\Мероприятия\Круглый стол_август 2010\логотип СУНЦ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428760" cy="128588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572296" cy="78581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Новосибирская область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9144000" cy="428625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ru-RU" sz="3200" smtClean="0"/>
              <a:t>гимназии, лицеи (около 60);</a:t>
            </a:r>
          </a:p>
          <a:p>
            <a:pPr eaLnBrk="1" hangingPunct="1">
              <a:spcAft>
                <a:spcPts val="1800"/>
              </a:spcAft>
            </a:pPr>
            <a:r>
              <a:rPr lang="ru-RU" sz="3200" smtClean="0"/>
              <a:t>образовательные учреждения с углубленным изучением отдельных предметов;</a:t>
            </a:r>
          </a:p>
          <a:p>
            <a:pPr eaLnBrk="1" hangingPunct="1">
              <a:spcAft>
                <a:spcPts val="1800"/>
              </a:spcAft>
            </a:pPr>
            <a:r>
              <a:rPr lang="ru-RU" sz="3200" smtClean="0"/>
              <a:t>профильные классы (около 1000).</a:t>
            </a:r>
          </a:p>
          <a:p>
            <a:pPr eaLnBrk="1" hangingPunct="1"/>
            <a:endParaRPr lang="ru-RU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643688" y="5214938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система общего образования</a:t>
            </a:r>
          </a:p>
        </p:txBody>
      </p:sp>
      <p:pic>
        <p:nvPicPr>
          <p:cNvPr id="17412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71500"/>
            <a:ext cx="12668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572296" cy="78581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Новосибирская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91440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ru-RU" sz="3000" dirty="0" smtClean="0"/>
              <a:t>Институт развития образования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ru-RU" sz="3000" dirty="0" smtClean="0"/>
              <a:t>Новосибирский институт повышения </a:t>
            </a:r>
            <a:br>
              <a:rPr lang="ru-RU" sz="3000" dirty="0" smtClean="0"/>
            </a:br>
            <a:r>
              <a:rPr lang="ru-RU" sz="3000" dirty="0" smtClean="0"/>
              <a:t>квалификации и переподготовки </a:t>
            </a:r>
            <a:br>
              <a:rPr lang="ru-RU" sz="3000" dirty="0" smtClean="0"/>
            </a:br>
            <a:r>
              <a:rPr lang="ru-RU" sz="3000" dirty="0" smtClean="0"/>
              <a:t>работников образования (</a:t>
            </a:r>
            <a:r>
              <a:rPr lang="ru-RU" sz="3000" dirty="0" err="1" smtClean="0"/>
              <a:t>НИПКиПРО</a:t>
            </a:r>
            <a:r>
              <a:rPr lang="ru-RU" sz="3000" dirty="0" smtClean="0"/>
              <a:t>)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ru-RU" sz="3000" dirty="0" smtClean="0"/>
              <a:t>Институт педагогических исследований одаренности детей РАО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ru-RU" sz="3000" dirty="0" smtClean="0"/>
              <a:t>Сибирское отделение РАН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ru-RU" sz="3000" dirty="0" smtClean="0"/>
              <a:t>Ведущие ВУЗы </a:t>
            </a:r>
            <a:br>
              <a:rPr lang="ru-RU" sz="3000" dirty="0" smtClean="0"/>
            </a:br>
            <a:r>
              <a:rPr lang="ru-RU" sz="3000" dirty="0" smtClean="0"/>
              <a:t>НГУ, НГПУ, НГТУ и др.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643688" y="52149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кадровый потенциал</a:t>
            </a:r>
          </a:p>
        </p:txBody>
      </p:sp>
      <p:pic>
        <p:nvPicPr>
          <p:cNvPr id="18436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71500"/>
            <a:ext cx="12668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357982" cy="78581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Новосибирская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7143750" cy="1214438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Всероссийская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/>
              <a:t>олимпиада школьников, 2010 год</a:t>
            </a:r>
            <a:r>
              <a:rPr lang="ru-RU" dirty="0" smtClean="0"/>
              <a:t>:</a:t>
            </a:r>
          </a:p>
          <a:p>
            <a:pPr eaLnBrk="1" hangingPunct="1">
              <a:spcAft>
                <a:spcPts val="180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429375" y="5214938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система дополнительного образования</a:t>
            </a:r>
          </a:p>
        </p:txBody>
      </p:sp>
      <p:pic>
        <p:nvPicPr>
          <p:cNvPr id="19460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00063"/>
            <a:ext cx="1266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357158" y="2357430"/>
          <a:ext cx="850112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286544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Новосибирская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7023100" cy="12795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Всесибирская</a:t>
            </a:r>
            <a:r>
              <a:rPr lang="ru-RU" smtClean="0">
                <a:solidFill>
                  <a:srgbClr val="002060"/>
                </a:solidFill>
              </a:rPr>
              <a:t> открытая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/>
              <a:t>олимпиада школьников, статус </a:t>
            </a:r>
            <a:r>
              <a:rPr lang="en-US" smtClean="0"/>
              <a:t>II, III</a:t>
            </a:r>
            <a:endParaRPr lang="ru-RU" smtClean="0"/>
          </a:p>
          <a:p>
            <a:pPr eaLnBrk="1" hangingPunct="1">
              <a:spcAft>
                <a:spcPts val="1800"/>
              </a:spcAft>
              <a:buFont typeface="Wingdings 3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429375" y="5214938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система дополнительного образования</a:t>
            </a:r>
          </a:p>
        </p:txBody>
      </p:sp>
      <p:pic>
        <p:nvPicPr>
          <p:cNvPr id="20484" name="Picture 2" descr="H:\ЦЕНТР\Мероприятия\Круглый стол_август 2010\логотип Н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00063"/>
            <a:ext cx="1266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-32" y="2500306"/>
          <a:ext cx="892971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975</Words>
  <Application>Microsoft Office PowerPoint</Application>
  <PresentationFormat>Экран (4:3)</PresentationFormat>
  <Paragraphs>218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49</vt:i4>
      </vt:variant>
    </vt:vector>
  </HeadingPairs>
  <TitlesOfParts>
    <vt:vector size="65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Candara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Темп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развития системы работы  с одаренными детьми  в Новосибирской области</dc:title>
  <dc:creator>Дмитриева Л.А.</dc:creator>
  <cp:lastModifiedBy>Andrey</cp:lastModifiedBy>
  <cp:revision>7</cp:revision>
  <dcterms:created xsi:type="dcterms:W3CDTF">2010-11-23T03:28:07Z</dcterms:created>
  <dcterms:modified xsi:type="dcterms:W3CDTF">2010-11-23T16:45:03Z</dcterms:modified>
</cp:coreProperties>
</file>