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8" r:id="rId3"/>
    <p:sldId id="289" r:id="rId4"/>
    <p:sldId id="297" r:id="rId5"/>
    <p:sldId id="298" r:id="rId6"/>
    <p:sldId id="299" r:id="rId7"/>
    <p:sldId id="290" r:id="rId8"/>
    <p:sldId id="300" r:id="rId9"/>
    <p:sldId id="301" r:id="rId10"/>
    <p:sldId id="291" r:id="rId11"/>
    <p:sldId id="292" r:id="rId12"/>
    <p:sldId id="293" r:id="rId13"/>
    <p:sldId id="259" r:id="rId14"/>
    <p:sldId id="302" r:id="rId15"/>
    <p:sldId id="303" r:id="rId16"/>
    <p:sldId id="304" r:id="rId17"/>
    <p:sldId id="295" r:id="rId18"/>
    <p:sldId id="280" r:id="rId19"/>
    <p:sldId id="264" r:id="rId20"/>
    <p:sldId id="275" r:id="rId21"/>
    <p:sldId id="263" r:id="rId22"/>
    <p:sldId id="305" r:id="rId23"/>
    <p:sldId id="278" r:id="rId24"/>
    <p:sldId id="285" r:id="rId25"/>
    <p:sldId id="294" r:id="rId26"/>
    <p:sldId id="287" r:id="rId27"/>
    <p:sldId id="306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FEFE6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4"/>
              <a:ext cx="816" cy="3989"/>
              <a:chOff x="4944" y="-14"/>
              <a:chExt cx="816" cy="398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4"/>
                <a:ext cx="480" cy="1445"/>
                <a:chOff x="5280" y="-14"/>
                <a:chExt cx="480" cy="144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8" y="-15"/>
                  <a:ext cx="174" cy="176"/>
                  <a:chOff x="17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97" y="323"/>
                    <a:ext cx="1690" cy="2560"/>
                    <a:chOff x="17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9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8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3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8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369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24D7-5B79-4A39-B8EE-21617D17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1C7F-DCDD-4818-9A32-8A28D778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DCCE-554E-4C9E-8E0E-397099937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1ACE-CD64-44A8-AB9B-568BCD518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4400-3A22-4B01-9513-E08F6CCA8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514A-59B9-48EF-AA3F-824846EC4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910C-C59D-4CFC-95E5-A8FB4255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121A-9C93-481E-8260-9B852265E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80CE-0D4B-4471-9D4D-607951D6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3182-148F-4C51-B901-1F1EC2A32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2809-BE96-4F97-8A75-9F6D3FD76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1D1E-8E18-4365-9C04-6E9F1861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58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50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8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93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358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853" name="Freeform 13"/>
                  <p:cNvSpPr>
                    <a:spLocks/>
                  </p:cNvSpPr>
                  <p:nvPr/>
                </p:nvSpPr>
                <p:spPr bwMode="auto">
                  <a:xfrm>
                    <a:off x="2736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854" name="Freeform 14"/>
                  <p:cNvSpPr>
                    <a:spLocks/>
                  </p:cNvSpPr>
                  <p:nvPr/>
                </p:nvSpPr>
                <p:spPr bwMode="auto">
                  <a:xfrm>
                    <a:off x="2804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855" name="Freeform 15"/>
                  <p:cNvSpPr>
                    <a:spLocks/>
                  </p:cNvSpPr>
                  <p:nvPr/>
                </p:nvSpPr>
                <p:spPr bwMode="auto">
                  <a:xfrm>
                    <a:off x="2551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8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58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2603223-FCEB-43CD-9F0D-2FA73022F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14678" y="357166"/>
            <a:ext cx="5184775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94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мдоу</a:t>
            </a:r>
            <a:endParaRPr lang="ru-RU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/>
            </a:endParaRPr>
          </a:p>
          <a:p>
            <a:pPr algn="ctr">
              <a:defRPr/>
            </a:pPr>
            <a:r>
              <a:rPr lang="ru-RU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«Росинка»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357563" y="5786438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с.Павловск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2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8567738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0" name="Содержимое 5" descr="BKDC027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6250" y="285750"/>
            <a:ext cx="4611688" cy="3459163"/>
          </a:xfrm>
          <a:effectLst>
            <a:softEdge rad="112500"/>
          </a:effectLst>
        </p:spPr>
      </p:pic>
      <p:pic>
        <p:nvPicPr>
          <p:cNvPr id="9221" name="Рисунок 7" descr="BKDC028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286125"/>
            <a:ext cx="4500563" cy="337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2" descr="00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>
          <a:xfrm>
            <a:off x="714375" y="2214563"/>
            <a:ext cx="3400425" cy="6397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6" name="Рисунок 8" descr="BKDC02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928938"/>
            <a:ext cx="5000625" cy="375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Содержимое 7" descr="BKDC028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357688" y="285750"/>
            <a:ext cx="4476750" cy="3357563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8" descr="Изображение 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573463"/>
            <a:ext cx="42846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Содержимое 6" descr="S6003856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0"/>
            <a:ext cx="4321175" cy="3054350"/>
          </a:xfrm>
        </p:spPr>
      </p:pic>
      <p:pic>
        <p:nvPicPr>
          <p:cNvPr id="14342" name="Picture 7" descr="Изображение 0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43561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Содержимое 5" descr="S6003851.JPG"/>
          <p:cNvPicPr>
            <a:picLocks noGrp="1" noChangeAspect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4176713" cy="31321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2" descr="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002463"/>
          </a:xfrm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2500313" y="357188"/>
            <a:ext cx="6119812" cy="578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04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Проектировочная</a:t>
            </a:r>
          </a:p>
          <a:p>
            <a:pPr algn="ctr"/>
            <a:r>
              <a:rPr lang="ru-RU" sz="3600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деятельность как </a:t>
            </a:r>
          </a:p>
          <a:p>
            <a:pPr algn="ctr"/>
            <a:r>
              <a:rPr lang="ru-RU" sz="3600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средство</a:t>
            </a:r>
          </a:p>
          <a:p>
            <a:pPr algn="ctr"/>
            <a:r>
              <a:rPr lang="ru-RU" sz="3600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экологического </a:t>
            </a:r>
          </a:p>
          <a:p>
            <a:pPr algn="ctr"/>
            <a:r>
              <a:rPr lang="ru-RU" sz="3600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воспитания детей</a:t>
            </a:r>
          </a:p>
          <a:p>
            <a:pPr algn="ctr"/>
            <a:endParaRPr lang="ru-RU" sz="3600" i="1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4376540" y="2195700"/>
            <a:ext cx="3730752" cy="5340096"/>
          </a:xfrm>
          <a:effectLst>
            <a:softEdge rad="112500"/>
          </a:effectLst>
        </p:spPr>
      </p:pic>
      <p:sp>
        <p:nvSpPr>
          <p:cNvPr id="1638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Рисунок 7" descr="Изображение 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1018954" y="-590382"/>
            <a:ext cx="3730752" cy="534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Изображение 01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786182" y="214290"/>
            <a:ext cx="5111750" cy="3482298"/>
          </a:xfrm>
          <a:effectLst>
            <a:softEdge rad="112500"/>
          </a:effectLst>
        </p:spPr>
      </p:pic>
      <p:sp>
        <p:nvSpPr>
          <p:cNvPr id="1741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Рисунок 8" descr="Изображение 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214282" y="3000372"/>
            <a:ext cx="5225796" cy="364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 descr="C:\Documents and Settings\Администратор\Рабочий стол\S60035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286280" cy="412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Documents and Settings\Администратор\Рабочий стол\P2C26BEE2_AUX_256_1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268240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100_196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44" y="2968804"/>
            <a:ext cx="4929222" cy="3696917"/>
          </a:xfrm>
          <a:effectLst>
            <a:softEdge rad="112500"/>
          </a:effectLst>
        </p:spPr>
      </p:pic>
      <p:pic>
        <p:nvPicPr>
          <p:cNvPr id="8" name="Содержимое 7" descr="DSC0045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697260" y="464323"/>
            <a:ext cx="5095911" cy="382193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3857625" y="214313"/>
            <a:ext cx="511333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ВЕРНИСАЖ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РИСУНКОВ</a:t>
            </a:r>
          </a:p>
        </p:txBody>
      </p:sp>
      <p:pic>
        <p:nvPicPr>
          <p:cNvPr id="20484" name="Picture 5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3688" y="1817688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Изображение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786058"/>
            <a:ext cx="5547650" cy="387552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J:\Данные с компьютера\Мои рисунки\1\1\6340daf83d6e8b75e0e6a2c2b3419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Содержимое 2" descr="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3643313" y="1285875"/>
            <a:ext cx="5072062" cy="36433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i="1" smtClean="0"/>
              <a:t>   Воспитывать уважение к членам своей семьи, проявлять о них заботу, радовать своими хорошими делами и поступками. </a:t>
            </a:r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539750" y="373063"/>
            <a:ext cx="82454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Проект: «Семь + Я»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84213" y="1524000"/>
            <a:ext cx="287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i="1">
                <a:solidFill>
                  <a:srgbClr val="FF3300"/>
                </a:solidFill>
              </a:rPr>
              <a:t>Цель:</a:t>
            </a:r>
            <a:r>
              <a:rPr lang="ru-RU" sz="2800"/>
              <a:t> </a:t>
            </a:r>
          </a:p>
        </p:txBody>
      </p:sp>
      <p:pic>
        <p:nvPicPr>
          <p:cNvPr id="16391" name="Picture 7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000504"/>
            <a:ext cx="41057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J:\Данные с компьютера\Мои рисунки\1\2\для аттестац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-142900"/>
            <a:ext cx="5929322" cy="444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Documents and Settings\Администратор\Рабочий стол\алексей\мать и сын.jpg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2844" y="3143224"/>
            <a:ext cx="5657019" cy="371477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2" descr="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40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«Экологический уголок в группе»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4786313" y="1143000"/>
            <a:ext cx="4572000" cy="528637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FEFE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</a:t>
            </a:r>
            <a:r>
              <a:rPr lang="ru-RU" sz="4000" b="1" dirty="0" smtClean="0">
                <a:solidFill>
                  <a:srgbClr val="FEFE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в группе экологического уголка для знакомства детей с объектами окружающей природы</a:t>
            </a:r>
          </a:p>
        </p:txBody>
      </p:sp>
      <p:pic>
        <p:nvPicPr>
          <p:cNvPr id="5" name="Picture 6" descr="picture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85778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 descr="J:\Данные с компьютера\Мои рисунки\1\1\6340daf83d6e8b75e0e6a2c2b3419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 rot="7610905">
            <a:off x="5837238" y="3748088"/>
            <a:ext cx="638175" cy="1584325"/>
          </a:xfrm>
          <a:prstGeom prst="upArrow">
            <a:avLst>
              <a:gd name="adj1" fmla="val 50000"/>
              <a:gd name="adj2" fmla="val 62065"/>
            </a:avLst>
          </a:prstGeom>
          <a:gradFill rotWithShape="1">
            <a:gsLst>
              <a:gs pos="0">
                <a:srgbClr val="E0DC3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3088392">
            <a:off x="5765800" y="1443038"/>
            <a:ext cx="638175" cy="1584325"/>
          </a:xfrm>
          <a:prstGeom prst="upArrow">
            <a:avLst>
              <a:gd name="adj1" fmla="val 50000"/>
              <a:gd name="adj2" fmla="val 62065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7334300">
            <a:off x="2524125" y="3748088"/>
            <a:ext cx="638175" cy="1584325"/>
          </a:xfrm>
          <a:prstGeom prst="upArrow">
            <a:avLst>
              <a:gd name="adj1" fmla="val 50000"/>
              <a:gd name="adj2" fmla="val 62065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3182192">
            <a:off x="2524125" y="1371600"/>
            <a:ext cx="638175" cy="1584325"/>
          </a:xfrm>
          <a:prstGeom prst="upArrow">
            <a:avLst>
              <a:gd name="adj1" fmla="val 50000"/>
              <a:gd name="adj2" fmla="val 62065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3132138" y="1989138"/>
            <a:ext cx="2736850" cy="2736850"/>
          </a:xfrm>
          <a:prstGeom prst="ellipse">
            <a:avLst/>
          </a:prstGeom>
          <a:solidFill>
            <a:srgbClr val="FFFF00"/>
          </a:solidFill>
          <a:ln w="6985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6588125" y="4581525"/>
            <a:ext cx="2555875" cy="18716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60325" cap="rnd">
            <a:solidFill>
              <a:srgbClr val="CE0808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23561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652963"/>
            <a:ext cx="2519363" cy="1943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66675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0249" name="Oval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313" y="214313"/>
            <a:ext cx="2374900" cy="18002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762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Поект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разговор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природой</a:t>
            </a:r>
          </a:p>
        </p:txBody>
      </p:sp>
      <p:sp>
        <p:nvSpPr>
          <p:cNvPr id="23563" name="Oval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72225" y="188913"/>
            <a:ext cx="2357438" cy="18716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762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>
              <a:solidFill>
                <a:srgbClr val="FF3300"/>
              </a:solidFill>
            </a:endParaRPr>
          </a:p>
        </p:txBody>
      </p:sp>
      <p:sp>
        <p:nvSpPr>
          <p:cNvPr id="23564" name="WordArt 13"/>
          <p:cNvSpPr>
            <a:spLocks noChangeArrowheads="1" noChangeShapeType="1" noTextEdit="1"/>
          </p:cNvSpPr>
          <p:nvPr/>
        </p:nvSpPr>
        <p:spPr bwMode="auto">
          <a:xfrm>
            <a:off x="3203575" y="2781300"/>
            <a:ext cx="24495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solidFill>
                  <a:srgbClr val="A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СЕМЕЙНЫЙ КРУГ</a:t>
            </a:r>
          </a:p>
        </p:txBody>
      </p:sp>
      <p:sp>
        <p:nvSpPr>
          <p:cNvPr id="23565" name="WordArt 14"/>
          <p:cNvSpPr>
            <a:spLocks noChangeArrowheads="1" noChangeShapeType="1" noTextEdit="1"/>
          </p:cNvSpPr>
          <p:nvPr/>
        </p:nvSpPr>
        <p:spPr bwMode="auto">
          <a:xfrm>
            <a:off x="357188" y="714375"/>
            <a:ext cx="1873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567488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7" name="WordArt 16"/>
          <p:cNvSpPr>
            <a:spLocks noChangeArrowheads="1" noChangeShapeType="1" noTextEdit="1"/>
          </p:cNvSpPr>
          <p:nvPr/>
        </p:nvSpPr>
        <p:spPr bwMode="auto">
          <a:xfrm>
            <a:off x="6443663" y="642938"/>
            <a:ext cx="20891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12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Сосна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7143750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6927850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70" name="WordArt 19"/>
          <p:cNvSpPr>
            <a:spLocks noChangeArrowheads="1" noChangeShapeType="1" noTextEdit="1"/>
          </p:cNvSpPr>
          <p:nvPr/>
        </p:nvSpPr>
        <p:spPr bwMode="auto">
          <a:xfrm>
            <a:off x="6877050" y="4929188"/>
            <a:ext cx="2087563" cy="1258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noFill/>
                  <a:round/>
                  <a:headEnd/>
                  <a:tailEnd/>
                </a:ln>
                <a:solidFill>
                  <a:srgbClr val="A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</a:t>
            </a:r>
          </a:p>
          <a:p>
            <a:pPr algn="ctr"/>
            <a:r>
              <a:rPr lang="ru-RU" sz="2000" i="1" kern="10">
                <a:ln w="9525">
                  <a:noFill/>
                  <a:round/>
                  <a:headEnd/>
                  <a:tailEnd/>
                </a:ln>
                <a:solidFill>
                  <a:srgbClr val="A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мой огород</a:t>
            </a:r>
          </a:p>
          <a:p>
            <a:pPr algn="ctr"/>
            <a:endParaRPr lang="ru-RU" sz="2000" i="1" kern="10">
              <a:ln w="9525">
                <a:noFill/>
                <a:round/>
                <a:headEnd/>
                <a:tailEnd/>
              </a:ln>
              <a:solidFill>
                <a:srgbClr val="A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663575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72" name="WordArt 21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18002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Семь + Я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-5400000">
            <a:off x="2457450" y="2951163"/>
            <a:ext cx="638175" cy="838200"/>
          </a:xfrm>
          <a:prstGeom prst="upArrow">
            <a:avLst>
              <a:gd name="adj1" fmla="val 50000"/>
              <a:gd name="adj2" fmla="val 62096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5400000">
            <a:off x="5967413" y="2890838"/>
            <a:ext cx="638175" cy="1000125"/>
          </a:xfrm>
          <a:prstGeom prst="upArrow">
            <a:avLst>
              <a:gd name="adj1" fmla="val 50000"/>
              <a:gd name="adj2" fmla="val 6206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86563" y="2500313"/>
            <a:ext cx="2357437" cy="18716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762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природа</a:t>
            </a:r>
          </a:p>
        </p:txBody>
      </p:sp>
      <p:sp>
        <p:nvSpPr>
          <p:cNvPr id="23" name="Oval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500313"/>
            <a:ext cx="2357438" cy="18716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762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в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929188" y="4357688"/>
            <a:ext cx="4000500" cy="2071687"/>
          </a:xfrm>
        </p:spPr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Тянем репку дружно все</a:t>
            </a:r>
          </a:p>
        </p:txBody>
      </p:sp>
      <p:sp>
        <p:nvSpPr>
          <p:cNvPr id="2458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Содержимое 9" descr="DSC0015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428860" y="-1"/>
            <a:ext cx="5643602" cy="4232701"/>
          </a:xfrm>
          <a:effectLst>
            <a:softEdge rad="112500"/>
          </a:effectLst>
        </p:spPr>
      </p:pic>
      <p:pic>
        <p:nvPicPr>
          <p:cNvPr id="40962" name="Picture 2" descr="I:\SAM_06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2643182"/>
            <a:ext cx="4143404" cy="403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:\Documents and Settings\Администратор\Рабочий стол\P6C386E47_AUX_128_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428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Содержимое 2" descr="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914558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МЫ ЦВЕТОЧКИ   ПОСАДИЛИ</a:t>
            </a:r>
            <a:r>
              <a:rPr lang="ru-RU" sz="2800"/>
              <a:t>.</a:t>
            </a:r>
          </a:p>
          <a:p>
            <a:endParaRPr lang="ru-RU" sz="2800"/>
          </a:p>
          <a:p>
            <a:endParaRPr lang="ru-RU" sz="2800"/>
          </a:p>
          <a:p>
            <a:pPr algn="ctr"/>
            <a:r>
              <a:rPr lang="ru-RU" sz="2800"/>
              <a:t>                                                         </a:t>
            </a:r>
            <a:r>
              <a:rPr lang="ru-RU" sz="3200"/>
              <a:t>ПУСТЬ ОНИ </a:t>
            </a:r>
          </a:p>
          <a:p>
            <a:pPr algn="ctr"/>
            <a:r>
              <a:rPr lang="ru-RU" sz="3200"/>
              <a:t>                                            РАСТУТ,</a:t>
            </a:r>
          </a:p>
          <a:p>
            <a:pPr algn="ctr"/>
            <a:r>
              <a:rPr lang="ru-RU" sz="3200"/>
              <a:t>                                            ЦВЕТУТ,</a:t>
            </a:r>
          </a:p>
          <a:p>
            <a:pPr algn="ctr"/>
            <a:r>
              <a:rPr lang="ru-RU" sz="3200"/>
              <a:t>                                          ДЕТЯМ </a:t>
            </a:r>
          </a:p>
          <a:p>
            <a:pPr algn="ctr"/>
            <a:r>
              <a:rPr lang="ru-RU" sz="3200"/>
              <a:t>                                               РАДОСТЬ</a:t>
            </a:r>
          </a:p>
          <a:p>
            <a:pPr algn="ctr"/>
            <a:r>
              <a:rPr lang="ru-RU" sz="3200"/>
              <a:t>                                                  ПРИНЕСУТ!</a:t>
            </a:r>
          </a:p>
        </p:txBody>
      </p:sp>
      <p:sp>
        <p:nvSpPr>
          <p:cNvPr id="25605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0085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НАША КЛУМБА</a:t>
            </a:r>
          </a:p>
        </p:txBody>
      </p:sp>
      <p:pic>
        <p:nvPicPr>
          <p:cNvPr id="25606" name="Picture 7" descr="SAM_03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2071688"/>
            <a:ext cx="547211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B050"/>
                </a:solidFill>
              </a:rPr>
              <a:t>Проект: «Ребенок и природа»</a:t>
            </a:r>
            <a:br>
              <a:rPr lang="ru-RU" i="1" smtClean="0">
                <a:solidFill>
                  <a:srgbClr val="00B050"/>
                </a:solidFill>
              </a:rPr>
            </a:br>
            <a:endParaRPr lang="ru-RU" i="1" smtClean="0">
              <a:solidFill>
                <a:srgbClr val="00B050"/>
              </a:solidFill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idx="1"/>
          </p:nvPr>
        </p:nvSpPr>
        <p:spPr>
          <a:xfrm>
            <a:off x="611188" y="836613"/>
            <a:ext cx="8075612" cy="2376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>
                <a:solidFill>
                  <a:srgbClr val="008000"/>
                </a:solidFill>
              </a:rPr>
              <a:t>   Цель: сориентировать родителей на познавательное общение с ребенком в природе, развитие заинтересованного и бережного отношения дошкольника к окружающей среде.</a:t>
            </a:r>
          </a:p>
        </p:txBody>
      </p:sp>
      <p:pic>
        <p:nvPicPr>
          <p:cNvPr id="26629" name="Picture 7" descr="Изображение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3650" y="3284538"/>
            <a:ext cx="53403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77125" cy="1143000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008000"/>
                </a:solidFill>
              </a:rPr>
              <a:t>Пьем чаи и здоровеем-никогда         не заболеем</a:t>
            </a:r>
          </a:p>
        </p:txBody>
      </p:sp>
      <p:pic>
        <p:nvPicPr>
          <p:cNvPr id="27652" name="Рисунок 69" descr="C:\Documents and Settings\Администратор\Рабочий стол\фото\S600372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557338"/>
            <a:ext cx="4140200" cy="3105150"/>
          </a:xfrm>
          <a:noFill/>
        </p:spPr>
      </p:pic>
      <p:pic>
        <p:nvPicPr>
          <p:cNvPr id="27653" name="Picture 9" descr="Изображение 014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63938" y="3429000"/>
            <a:ext cx="4497387" cy="320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1"/>
          <p:cNvSpPr>
            <a:spLocks noGrp="1"/>
          </p:cNvSpPr>
          <p:nvPr>
            <p:ph/>
          </p:nvPr>
        </p:nvSpPr>
        <p:spPr>
          <a:xfrm>
            <a:off x="2814638" y="0"/>
            <a:ext cx="6329362" cy="5226050"/>
          </a:xfrm>
        </p:spPr>
        <p:txBody>
          <a:bodyPr/>
          <a:lstStyle/>
          <a:p>
            <a:r>
              <a:rPr lang="ru-RU" sz="1800" b="1" i="1" smtClean="0"/>
              <a:t>Настоящие ценители всего – дети. И именно они оценят нас сейчас и в будущем. Оценят за то, что им дорого в нас, за то, что тянет их к нам. Не всегда мы, педагоги, можем определить, что самое важное для детей в нас. А важно не стать скучным взрослым, быть всегда «чуть-чуть» ребёнком, уметь учиться у детей их видению мира, их способности удивляться и восхищаться, их наивности.</a:t>
            </a:r>
          </a:p>
          <a:p>
            <a:r>
              <a:rPr lang="ru-RU" sz="1800" b="1" i="1" smtClean="0"/>
              <a:t>            Истинному педагогу необходимо иметь дар превращать окружающую действительность в увлекательное познание мира.</a:t>
            </a:r>
          </a:p>
          <a:p>
            <a:r>
              <a:rPr lang="ru-RU" sz="1800" b="1" i="1" smtClean="0"/>
              <a:t>            А как важно уметь вместе смеяться, думать, чувствовать!  К сожалению, воображению отводится слишком мало места. А оно также необходимо, как способность мечтать.</a:t>
            </a:r>
          </a:p>
          <a:p>
            <a:r>
              <a:rPr lang="ru-RU" sz="1800" b="1" i="1" smtClean="0"/>
              <a:t>            Учитесь действовать творчески! Мечтайте! Зажигайте своей энергией окружающих! Умейте слышать своих детей!</a:t>
            </a:r>
          </a:p>
          <a:p>
            <a:r>
              <a:rPr lang="ru-RU" sz="1800" b="1" i="1" smtClean="0"/>
              <a:t>            И тогда нас оценят. Оценят те, чья оценка важнее всего – наши дети!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Администратор\Рабочий стол\1acf4290eec622f9a45985428b447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-214338"/>
            <a:ext cx="9563178" cy="739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10b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3643314"/>
            <a:ext cx="5572116" cy="2786058"/>
          </a:xfrm>
          <a:effectLst>
            <a:softEdge rad="112500"/>
          </a:effectLst>
        </p:spPr>
      </p:pic>
      <p:pic>
        <p:nvPicPr>
          <p:cNvPr id="8" name="Рисунок 7" descr="10a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068" y="571480"/>
            <a:ext cx="542928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Изображение 01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-357938" y="2858212"/>
            <a:ext cx="4359150" cy="2928958"/>
          </a:xfrm>
          <a:effectLst>
            <a:softEdge rad="112500"/>
          </a:effectLst>
        </p:spPr>
      </p:pic>
      <p:sp>
        <p:nvSpPr>
          <p:cNvPr id="615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Изображение 02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 rot="10800000">
            <a:off x="4286248" y="3929066"/>
            <a:ext cx="4041775" cy="2656614"/>
          </a:xfrm>
          <a:effectLst>
            <a:softEdge rad="112500"/>
          </a:effectLst>
        </p:spPr>
      </p:pic>
      <p:pic>
        <p:nvPicPr>
          <p:cNvPr id="10" name="Рисунок 9" descr="Изображение 0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4305102" y="-661820"/>
            <a:ext cx="3730752" cy="534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608576" y="-661820"/>
            <a:ext cx="3730752" cy="5340096"/>
          </a:xfrm>
          <a:effectLst>
            <a:softEdge rad="112500"/>
          </a:effectLst>
        </p:spPr>
      </p:pic>
      <p:pic>
        <p:nvPicPr>
          <p:cNvPr id="7" name="Рисунок 6" descr="SAM_06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2857496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857496"/>
            <a:ext cx="5340096" cy="373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16200000">
            <a:off x="4366824" y="-580666"/>
            <a:ext cx="3657600" cy="5390388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2" descr="00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71438" y="0"/>
            <a:ext cx="9215438" cy="6858000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algn="ctr"/>
            <a:r>
              <a:rPr lang="ru-RU" sz="5400" i="1" smtClean="0">
                <a:solidFill>
                  <a:srgbClr val="00B0F0"/>
                </a:solidFill>
              </a:rPr>
              <a:t>Маленькая страна</a:t>
            </a:r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22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2460625"/>
            <a:ext cx="4041775" cy="4397375"/>
          </a:xfrm>
        </p:spPr>
        <p:txBody>
          <a:bodyPr/>
          <a:lstStyle/>
          <a:p>
            <a:r>
              <a:rPr lang="ru-RU" sz="1800" b="1" smtClean="0">
                <a:solidFill>
                  <a:srgbClr val="008000"/>
                </a:solidFill>
              </a:rPr>
              <a:t>Муниципальное дошкольное образовательное учреждение (МДОУ) детский сад «Росинка» расположен в живописном месте села Павловск Павловского района, на кромке бора. </a:t>
            </a:r>
          </a:p>
        </p:txBody>
      </p:sp>
      <p:pic>
        <p:nvPicPr>
          <p:cNvPr id="8199" name="Picture 10" descr="Изображение 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86124"/>
            <a:ext cx="5219700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 descr="Изображение 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3931920" y="0"/>
            <a:ext cx="5212080" cy="36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5400000">
            <a:off x="804672" y="2322576"/>
            <a:ext cx="3730752" cy="5340096"/>
          </a:xfrm>
          <a:effectLst>
            <a:softEdge rad="112500"/>
          </a:effectLst>
        </p:spPr>
      </p:pic>
      <p:pic>
        <p:nvPicPr>
          <p:cNvPr id="38914" name="Picture 2" descr="C:\Documents and Settings\Администратор\Рабочий стол\100_06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57166"/>
            <a:ext cx="2857520" cy="21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C:\Documents and Settings\Администратор\Рабочий стол\100_06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4143380"/>
            <a:ext cx="3238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2" descr="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белка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00108"/>
            <a:ext cx="4929222" cy="5357850"/>
          </a:xfrm>
          <a:effectLst>
            <a:softEdge rad="112500"/>
          </a:effectLst>
        </p:spPr>
      </p:pic>
      <p:sp>
        <p:nvSpPr>
          <p:cNvPr id="11269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285750"/>
            <a:ext cx="8001000" cy="1000125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rgbClr val="008000"/>
                </a:solidFill>
              </a:rPr>
              <a:t>Белка там живет речная,</a:t>
            </a:r>
          </a:p>
          <a:p>
            <a:pPr algn="ctr"/>
            <a:r>
              <a:rPr lang="ru-RU" sz="1800" smtClean="0">
                <a:solidFill>
                  <a:srgbClr val="008000"/>
                </a:solidFill>
              </a:rPr>
              <a:t>да затейница какая!..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273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Кимоно</vt:lpstr>
      <vt:lpstr>Слайд 1</vt:lpstr>
      <vt:lpstr>Слайд 2</vt:lpstr>
      <vt:lpstr>Слайд 3</vt:lpstr>
      <vt:lpstr>Слайд 4</vt:lpstr>
      <vt:lpstr>Слайд 5</vt:lpstr>
      <vt:lpstr>Слайд 6</vt:lpstr>
      <vt:lpstr>Маленькая страна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Проект: «Экологический уголок в группе»</vt:lpstr>
      <vt:lpstr>Слайд 21</vt:lpstr>
      <vt:lpstr>Тянем репку дружно все</vt:lpstr>
      <vt:lpstr>Слайд 23</vt:lpstr>
      <vt:lpstr>Проект: «Ребенок и природа» </vt:lpstr>
      <vt:lpstr>Пьем чаи и здоровеем-никогда         не заболеем</vt:lpstr>
      <vt:lpstr>Слайд 26</vt:lpstr>
      <vt:lpstr>Слайд 27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</dc:creator>
  <cp:lastModifiedBy>Alexandr</cp:lastModifiedBy>
  <cp:revision>118</cp:revision>
  <dcterms:created xsi:type="dcterms:W3CDTF">2007-08-21T14:31:07Z</dcterms:created>
  <dcterms:modified xsi:type="dcterms:W3CDTF">2010-12-09T03:53:47Z</dcterms:modified>
</cp:coreProperties>
</file>