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5" r:id="rId2"/>
    <p:sldId id="324" r:id="rId3"/>
    <p:sldId id="325" r:id="rId4"/>
    <p:sldId id="310" r:id="rId5"/>
    <p:sldId id="293" r:id="rId6"/>
    <p:sldId id="337" r:id="rId7"/>
    <p:sldId id="340" r:id="rId8"/>
    <p:sldId id="312" r:id="rId9"/>
    <p:sldId id="339" r:id="rId10"/>
    <p:sldId id="329" r:id="rId11"/>
    <p:sldId id="330" r:id="rId12"/>
    <p:sldId id="331" r:id="rId13"/>
    <p:sldId id="332" r:id="rId14"/>
    <p:sldId id="333" r:id="rId15"/>
    <p:sldId id="31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9FB"/>
    <a:srgbClr val="A1F0FB"/>
    <a:srgbClr val="56DAEC"/>
    <a:srgbClr val="76C5F6"/>
    <a:srgbClr val="7EB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 autoAdjust="0"/>
    <p:restoredTop sz="94687" autoAdjust="0"/>
  </p:normalViewPr>
  <p:slideViewPr>
    <p:cSldViewPr>
      <p:cViewPr>
        <p:scale>
          <a:sx n="90" d="100"/>
          <a:sy n="90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ladimir.loginov\&#1056;&#1072;&#1073;&#1086;&#1095;&#1080;&#1081;%20&#1089;&#1090;&#1086;&#1083;\CrystalReportView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Sheet1!$A$12:$A$23</c:f>
              <c:strCache>
                <c:ptCount val="12"/>
                <c:pt idx="0">
                  <c:v>Иркутская область</c:v>
                </c:pt>
                <c:pt idx="1">
                  <c:v>Новосибирская область</c:v>
                </c:pt>
                <c:pt idx="2">
                  <c:v>Алтайский край</c:v>
                </c:pt>
                <c:pt idx="3">
                  <c:v>Красноярский край</c:v>
                </c:pt>
                <c:pt idx="4">
                  <c:v>Кемеровская область</c:v>
                </c:pt>
                <c:pt idx="5">
                  <c:v>Омская область</c:v>
                </c:pt>
                <c:pt idx="6">
                  <c:v>Томская область</c:v>
                </c:pt>
                <c:pt idx="7">
                  <c:v>Республика Бурятия</c:v>
                </c:pt>
                <c:pt idx="8">
                  <c:v>Забайкальский край</c:v>
                </c:pt>
                <c:pt idx="9">
                  <c:v>Республика Хакасия</c:v>
                </c:pt>
                <c:pt idx="10">
                  <c:v>Республика Алтай</c:v>
                </c:pt>
                <c:pt idx="11">
                  <c:v>Республика Тыва</c:v>
                </c:pt>
              </c:strCache>
            </c:strRef>
          </c:cat>
          <c:val>
            <c:numRef>
              <c:f>Sheet1!$B$12:$B$23</c:f>
              <c:numCache>
                <c:formatCode>#,##0</c:formatCode>
                <c:ptCount val="12"/>
                <c:pt idx="0">
                  <c:v>31918</c:v>
                </c:pt>
                <c:pt idx="1">
                  <c:v>29407</c:v>
                </c:pt>
                <c:pt idx="2">
                  <c:v>28484</c:v>
                </c:pt>
                <c:pt idx="3">
                  <c:v>14725</c:v>
                </c:pt>
                <c:pt idx="4">
                  <c:v>14085</c:v>
                </c:pt>
                <c:pt idx="5">
                  <c:v>13151</c:v>
                </c:pt>
                <c:pt idx="6">
                  <c:v>7319</c:v>
                </c:pt>
                <c:pt idx="7">
                  <c:v>2824</c:v>
                </c:pt>
                <c:pt idx="8">
                  <c:v>1792</c:v>
                </c:pt>
                <c:pt idx="9">
                  <c:v>1464</c:v>
                </c:pt>
                <c:pt idx="10">
                  <c:v>588</c:v>
                </c:pt>
                <c:pt idx="11">
                  <c:v>267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1285760"/>
        <c:axId val="151287296"/>
        <c:axId val="0"/>
      </c:bar3DChart>
      <c:catAx>
        <c:axId val="151285760"/>
        <c:scaling>
          <c:orientation val="minMax"/>
        </c:scaling>
        <c:delete val="0"/>
        <c:axPos val="l"/>
        <c:majorTickMark val="none"/>
        <c:minorTickMark val="none"/>
        <c:tickLblPos val="nextTo"/>
        <c:crossAx val="151287296"/>
        <c:crosses val="autoZero"/>
        <c:auto val="1"/>
        <c:lblAlgn val="ctr"/>
        <c:lblOffset val="100"/>
        <c:noMultiLvlLbl val="0"/>
      </c:catAx>
      <c:valAx>
        <c:axId val="15128729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128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349EC-7AEF-4679-83D1-AE09F455D94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D30C2-9410-4077-991A-EDEF7BF0CFCB}">
      <dgm:prSet phldrT="[Текст]"/>
      <dgm:spPr/>
      <dgm:t>
        <a:bodyPr/>
        <a:lstStyle/>
        <a:p>
          <a:r>
            <a:rPr lang="ru-RU" dirty="0" smtClean="0"/>
            <a:t>Формирование структуры</a:t>
          </a:r>
          <a:endParaRPr lang="ru-RU" dirty="0"/>
        </a:p>
      </dgm:t>
    </dgm:pt>
    <dgm:pt modelId="{346DAD29-A8AC-414D-8B83-0F77A7A76CF0}" type="parTrans" cxnId="{AF34B41F-9A37-4B1D-AE02-714D71319569}">
      <dgm:prSet/>
      <dgm:spPr/>
      <dgm:t>
        <a:bodyPr/>
        <a:lstStyle/>
        <a:p>
          <a:endParaRPr lang="ru-RU"/>
        </a:p>
      </dgm:t>
    </dgm:pt>
    <dgm:pt modelId="{190F0E9A-747D-458F-ABE1-A3577D0D88C0}" type="sibTrans" cxnId="{AF34B41F-9A37-4B1D-AE02-714D71319569}">
      <dgm:prSet/>
      <dgm:spPr/>
      <dgm:t>
        <a:bodyPr/>
        <a:lstStyle/>
        <a:p>
          <a:endParaRPr lang="ru-RU"/>
        </a:p>
      </dgm:t>
    </dgm:pt>
    <dgm:pt modelId="{BE84CA8F-E906-4000-BE4A-8A1B18365506}">
      <dgm:prSet phldrT="[Текст]"/>
      <dgm:spPr/>
      <dgm:t>
        <a:bodyPr/>
        <a:lstStyle/>
        <a:p>
          <a:r>
            <a:rPr lang="ru-RU" dirty="0" smtClean="0"/>
            <a:t>Определение ответственных</a:t>
          </a:r>
          <a:endParaRPr lang="ru-RU" dirty="0"/>
        </a:p>
      </dgm:t>
    </dgm:pt>
    <dgm:pt modelId="{552A87C4-3777-472E-8EE3-EB4DE96E7CD3}" type="parTrans" cxnId="{90932345-E567-4BE4-84A2-7A68463E0DE4}">
      <dgm:prSet/>
      <dgm:spPr/>
      <dgm:t>
        <a:bodyPr/>
        <a:lstStyle/>
        <a:p>
          <a:endParaRPr lang="ru-RU"/>
        </a:p>
      </dgm:t>
    </dgm:pt>
    <dgm:pt modelId="{96F4B261-96D5-4CAA-A3FF-7F282D97310E}" type="sibTrans" cxnId="{90932345-E567-4BE4-84A2-7A68463E0DE4}">
      <dgm:prSet/>
      <dgm:spPr/>
      <dgm:t>
        <a:bodyPr/>
        <a:lstStyle/>
        <a:p>
          <a:endParaRPr lang="ru-RU"/>
        </a:p>
      </dgm:t>
    </dgm:pt>
    <dgm:pt modelId="{BF0B37A5-3C23-47ED-AD55-3811DD1D06E0}">
      <dgm:prSet phldrT="[Текст]"/>
      <dgm:spPr/>
      <dgm:t>
        <a:bodyPr/>
        <a:lstStyle/>
        <a:p>
          <a:r>
            <a:rPr lang="ru-RU" dirty="0" smtClean="0"/>
            <a:t>Заключение соглашений</a:t>
          </a:r>
          <a:endParaRPr lang="ru-RU" dirty="0"/>
        </a:p>
      </dgm:t>
    </dgm:pt>
    <dgm:pt modelId="{A03E9AD3-DC6C-4890-B52A-D0106B766765}" type="parTrans" cxnId="{B4661E59-BA91-4EC7-8E9F-D321EA75A9E7}">
      <dgm:prSet/>
      <dgm:spPr/>
      <dgm:t>
        <a:bodyPr/>
        <a:lstStyle/>
        <a:p>
          <a:endParaRPr lang="ru-RU"/>
        </a:p>
      </dgm:t>
    </dgm:pt>
    <dgm:pt modelId="{C7337D22-9B62-4C0D-8FDA-FFED0EE8A56E}" type="sibTrans" cxnId="{B4661E59-BA91-4EC7-8E9F-D321EA75A9E7}">
      <dgm:prSet/>
      <dgm:spPr/>
      <dgm:t>
        <a:bodyPr/>
        <a:lstStyle/>
        <a:p>
          <a:endParaRPr lang="ru-RU"/>
        </a:p>
      </dgm:t>
    </dgm:pt>
    <dgm:pt modelId="{8CB9BEC2-4ECE-48A7-B8D2-9EC6B3AE0333}">
      <dgm:prSet phldrT="[Текст]"/>
      <dgm:spPr/>
      <dgm:t>
        <a:bodyPr/>
        <a:lstStyle/>
        <a:p>
          <a:r>
            <a:rPr lang="ru-RU" dirty="0" smtClean="0"/>
            <a:t>Проектирование</a:t>
          </a:r>
          <a:endParaRPr lang="ru-RU" dirty="0"/>
        </a:p>
      </dgm:t>
    </dgm:pt>
    <dgm:pt modelId="{C61302F0-1185-4D17-B0EE-42320F696149}" type="parTrans" cxnId="{F4E12F5C-D156-45FE-89E9-C9EB8CE534F6}">
      <dgm:prSet/>
      <dgm:spPr/>
      <dgm:t>
        <a:bodyPr/>
        <a:lstStyle/>
        <a:p>
          <a:endParaRPr lang="ru-RU"/>
        </a:p>
      </dgm:t>
    </dgm:pt>
    <dgm:pt modelId="{CD23683B-5F4A-4C47-B021-18DDEBD0E88A}" type="sibTrans" cxnId="{F4E12F5C-D156-45FE-89E9-C9EB8CE534F6}">
      <dgm:prSet/>
      <dgm:spPr/>
      <dgm:t>
        <a:bodyPr/>
        <a:lstStyle/>
        <a:p>
          <a:endParaRPr lang="ru-RU"/>
        </a:p>
      </dgm:t>
    </dgm:pt>
    <dgm:pt modelId="{DF7E94FB-0C0E-4374-84BE-B64AA60E0018}">
      <dgm:prSet phldrT="[Текст]"/>
      <dgm:spPr/>
      <dgm:t>
        <a:bodyPr/>
        <a:lstStyle/>
        <a:p>
          <a:r>
            <a:rPr lang="ru-RU" dirty="0" smtClean="0"/>
            <a:t>Изменение регламентов</a:t>
          </a:r>
          <a:endParaRPr lang="ru-RU" dirty="0"/>
        </a:p>
      </dgm:t>
    </dgm:pt>
    <dgm:pt modelId="{C24FF8C7-7FBD-4A03-B60D-8E3FD85C9321}" type="parTrans" cxnId="{8172DEE5-3B75-4D1F-8C7C-5FCF2AB173FD}">
      <dgm:prSet/>
      <dgm:spPr/>
      <dgm:t>
        <a:bodyPr/>
        <a:lstStyle/>
        <a:p>
          <a:endParaRPr lang="ru-RU"/>
        </a:p>
      </dgm:t>
    </dgm:pt>
    <dgm:pt modelId="{9C9EECBF-A6D0-43BE-954A-7245408EC894}" type="sibTrans" cxnId="{8172DEE5-3B75-4D1F-8C7C-5FCF2AB173FD}">
      <dgm:prSet/>
      <dgm:spPr/>
      <dgm:t>
        <a:bodyPr/>
        <a:lstStyle/>
        <a:p>
          <a:endParaRPr lang="ru-RU"/>
        </a:p>
      </dgm:t>
    </dgm:pt>
    <dgm:pt modelId="{1E73956D-5C20-421F-980E-BCA8ED58C009}">
      <dgm:prSet phldrT="[Текст]"/>
      <dgm:spPr/>
      <dgm:t>
        <a:bodyPr/>
        <a:lstStyle/>
        <a:p>
          <a:r>
            <a:rPr lang="ru-RU" dirty="0" smtClean="0"/>
            <a:t>Разработка ТКМВ</a:t>
          </a:r>
          <a:endParaRPr lang="ru-RU" dirty="0"/>
        </a:p>
      </dgm:t>
    </dgm:pt>
    <dgm:pt modelId="{BADFF9BD-3BCD-4398-821F-AA69E8D48C00}" type="parTrans" cxnId="{348072CE-BAB0-4392-B84B-95998DB60D11}">
      <dgm:prSet/>
      <dgm:spPr/>
      <dgm:t>
        <a:bodyPr/>
        <a:lstStyle/>
        <a:p>
          <a:endParaRPr lang="ru-RU"/>
        </a:p>
      </dgm:t>
    </dgm:pt>
    <dgm:pt modelId="{2011C193-5AE1-410E-A3E0-B610AB3D8421}" type="sibTrans" cxnId="{348072CE-BAB0-4392-B84B-95998DB60D11}">
      <dgm:prSet/>
      <dgm:spPr/>
      <dgm:t>
        <a:bodyPr/>
        <a:lstStyle/>
        <a:p>
          <a:endParaRPr lang="ru-RU"/>
        </a:p>
      </dgm:t>
    </dgm:pt>
    <dgm:pt modelId="{39EC5767-E70B-4880-BD01-7F92C6BAFAAF}">
      <dgm:prSet phldrT="[Текст]"/>
      <dgm:spPr/>
      <dgm:t>
        <a:bodyPr/>
        <a:lstStyle/>
        <a:p>
          <a:r>
            <a:rPr lang="ru-RU" dirty="0" smtClean="0"/>
            <a:t>Технологическое обеспечение</a:t>
          </a:r>
          <a:endParaRPr lang="ru-RU" dirty="0"/>
        </a:p>
      </dgm:t>
    </dgm:pt>
    <dgm:pt modelId="{821E95C7-33A9-454B-8A3F-0EA6046E33BE}" type="parTrans" cxnId="{84F4D8CD-0575-4A2A-B1E5-BE8300431D76}">
      <dgm:prSet/>
      <dgm:spPr/>
      <dgm:t>
        <a:bodyPr/>
        <a:lstStyle/>
        <a:p>
          <a:endParaRPr lang="ru-RU"/>
        </a:p>
      </dgm:t>
    </dgm:pt>
    <dgm:pt modelId="{5E8BA7DF-05C5-4A0E-8174-7DD7869E92F1}" type="sibTrans" cxnId="{84F4D8CD-0575-4A2A-B1E5-BE8300431D76}">
      <dgm:prSet/>
      <dgm:spPr/>
      <dgm:t>
        <a:bodyPr/>
        <a:lstStyle/>
        <a:p>
          <a:endParaRPr lang="ru-RU"/>
        </a:p>
      </dgm:t>
    </dgm:pt>
    <dgm:pt modelId="{19DEC684-8879-4D39-B48E-081039EBD44A}">
      <dgm:prSet phldrT="[Текст]"/>
      <dgm:spPr/>
      <dgm:t>
        <a:bodyPr/>
        <a:lstStyle/>
        <a:p>
          <a:r>
            <a:rPr lang="ru-RU" dirty="0" smtClean="0"/>
            <a:t>Использование готового решения по модели </a:t>
          </a:r>
          <a:r>
            <a:rPr lang="en-US" dirty="0" err="1" smtClean="0"/>
            <a:t>IaaS</a:t>
          </a:r>
          <a:endParaRPr lang="ru-RU" dirty="0"/>
        </a:p>
      </dgm:t>
    </dgm:pt>
    <dgm:pt modelId="{5EAE04A3-7B45-4D55-B98B-D567AD014484}" type="parTrans" cxnId="{DAAEA3C9-1BFB-49EE-859A-219F0D0D02C6}">
      <dgm:prSet/>
      <dgm:spPr/>
      <dgm:t>
        <a:bodyPr/>
        <a:lstStyle/>
        <a:p>
          <a:endParaRPr lang="ru-RU"/>
        </a:p>
      </dgm:t>
    </dgm:pt>
    <dgm:pt modelId="{6958E0CC-D71C-4718-B4CE-62433EF93E98}" type="sibTrans" cxnId="{DAAEA3C9-1BFB-49EE-859A-219F0D0D02C6}">
      <dgm:prSet/>
      <dgm:spPr/>
      <dgm:t>
        <a:bodyPr/>
        <a:lstStyle/>
        <a:p>
          <a:endParaRPr lang="ru-RU"/>
        </a:p>
      </dgm:t>
    </dgm:pt>
    <dgm:pt modelId="{E5AE41A9-7CC5-4EEC-A1FD-4DA21286373F}">
      <dgm:prSet phldrT="[Текст]"/>
      <dgm:spPr/>
      <dgm:t>
        <a:bodyPr/>
        <a:lstStyle/>
        <a:p>
          <a:r>
            <a:rPr lang="ru-RU" dirty="0" smtClean="0"/>
            <a:t>Подключение к РСМЭВ участников МЭВ</a:t>
          </a:r>
          <a:endParaRPr lang="ru-RU" dirty="0"/>
        </a:p>
      </dgm:t>
    </dgm:pt>
    <dgm:pt modelId="{07FA5E27-C451-4F42-92B1-149C40E1E4D2}" type="parTrans" cxnId="{A4CE9A15-33F2-499D-A50B-B605EEA48A45}">
      <dgm:prSet/>
      <dgm:spPr/>
      <dgm:t>
        <a:bodyPr/>
        <a:lstStyle/>
        <a:p>
          <a:endParaRPr lang="ru-RU"/>
        </a:p>
      </dgm:t>
    </dgm:pt>
    <dgm:pt modelId="{68E8FF23-5F86-4A23-8CE2-621E08EF2B00}" type="sibTrans" cxnId="{A4CE9A15-33F2-499D-A50B-B605EEA48A45}">
      <dgm:prSet/>
      <dgm:spPr/>
      <dgm:t>
        <a:bodyPr/>
        <a:lstStyle/>
        <a:p>
          <a:endParaRPr lang="ru-RU"/>
        </a:p>
      </dgm:t>
    </dgm:pt>
    <dgm:pt modelId="{65F4FFA0-5648-48BE-9DF8-64A1BA313D11}">
      <dgm:prSet phldrT="[Текст]"/>
      <dgm:spPr/>
      <dgm:t>
        <a:bodyPr/>
        <a:lstStyle/>
        <a:p>
          <a:r>
            <a:rPr lang="ru-RU" dirty="0" smtClean="0"/>
            <a:t>Создание и развитие информационных систем</a:t>
          </a:r>
          <a:endParaRPr lang="ru-RU" dirty="0"/>
        </a:p>
      </dgm:t>
    </dgm:pt>
    <dgm:pt modelId="{BF85A013-D265-4DE3-A15D-62E709B0CFE3}" type="parTrans" cxnId="{129D40A2-7D5E-4077-8DDE-DDC2CC7512E4}">
      <dgm:prSet/>
      <dgm:spPr/>
      <dgm:t>
        <a:bodyPr/>
        <a:lstStyle/>
        <a:p>
          <a:endParaRPr lang="ru-RU"/>
        </a:p>
      </dgm:t>
    </dgm:pt>
    <dgm:pt modelId="{73725687-DA31-4008-8C45-664BA0E1D4A5}" type="sibTrans" cxnId="{129D40A2-7D5E-4077-8DDE-DDC2CC7512E4}">
      <dgm:prSet/>
      <dgm:spPr/>
      <dgm:t>
        <a:bodyPr/>
        <a:lstStyle/>
        <a:p>
          <a:endParaRPr lang="ru-RU"/>
        </a:p>
      </dgm:t>
    </dgm:pt>
    <dgm:pt modelId="{5C6E8A1B-59E7-4D9F-9A8C-3BBF43370AE8}">
      <dgm:prSet phldrT="[Текст]"/>
      <dgm:spPr/>
      <dgm:t>
        <a:bodyPr/>
        <a:lstStyle/>
        <a:p>
          <a:r>
            <a:rPr lang="ru-RU" dirty="0" err="1" smtClean="0"/>
            <a:t>Ппрр</a:t>
          </a:r>
          <a:endParaRPr lang="ru-RU" dirty="0"/>
        </a:p>
      </dgm:t>
    </dgm:pt>
    <dgm:pt modelId="{28A182E6-0DD2-4BC9-9668-E09DC2C0712B}" type="parTrans" cxnId="{AE956046-8D34-4AC7-B8E5-E3CEC1169246}">
      <dgm:prSet/>
      <dgm:spPr/>
      <dgm:t>
        <a:bodyPr/>
        <a:lstStyle/>
        <a:p>
          <a:endParaRPr lang="ru-RU"/>
        </a:p>
      </dgm:t>
    </dgm:pt>
    <dgm:pt modelId="{6FD09A77-0B45-4AB1-8544-615EB8FD4FDA}" type="sibTrans" cxnId="{AE956046-8D34-4AC7-B8E5-E3CEC1169246}">
      <dgm:prSet/>
      <dgm:spPr/>
      <dgm:t>
        <a:bodyPr/>
        <a:lstStyle/>
        <a:p>
          <a:endParaRPr lang="ru-RU"/>
        </a:p>
      </dgm:t>
    </dgm:pt>
    <dgm:pt modelId="{8D0146F7-F39A-41AC-AC9B-8C6463D0FE08}">
      <dgm:prSet phldrT="[Текст]"/>
      <dgm:spPr/>
      <dgm:t>
        <a:bodyPr/>
        <a:lstStyle/>
        <a:p>
          <a:r>
            <a:rPr lang="ru-RU" dirty="0" smtClean="0"/>
            <a:t>Разработка , тестирование и регистрация </a:t>
          </a:r>
          <a:r>
            <a:rPr lang="en-US" dirty="0" smtClean="0"/>
            <a:t>web-</a:t>
          </a:r>
          <a:r>
            <a:rPr lang="ru-RU" dirty="0" smtClean="0"/>
            <a:t>сервисов</a:t>
          </a:r>
          <a:endParaRPr lang="ru-RU" dirty="0"/>
        </a:p>
      </dgm:t>
    </dgm:pt>
    <dgm:pt modelId="{C8AD394D-6CF4-4C1F-B762-FF767BC9C977}" type="parTrans" cxnId="{8F50F65C-06E1-4021-8002-209C53069366}">
      <dgm:prSet/>
      <dgm:spPr/>
      <dgm:t>
        <a:bodyPr/>
        <a:lstStyle/>
        <a:p>
          <a:endParaRPr lang="ru-RU"/>
        </a:p>
      </dgm:t>
    </dgm:pt>
    <dgm:pt modelId="{EC82FC27-ECFF-4A58-A15C-9B4E249AA935}" type="sibTrans" cxnId="{8F50F65C-06E1-4021-8002-209C53069366}">
      <dgm:prSet/>
      <dgm:spPr/>
      <dgm:t>
        <a:bodyPr/>
        <a:lstStyle/>
        <a:p>
          <a:endParaRPr lang="ru-RU"/>
        </a:p>
      </dgm:t>
    </dgm:pt>
    <dgm:pt modelId="{763B0B96-3C2C-416C-B37F-84E09F53ADBE}">
      <dgm:prSet phldrT="[Текст]"/>
      <dgm:spPr/>
      <dgm:t>
        <a:bodyPr/>
        <a:lstStyle/>
        <a:p>
          <a:endParaRPr lang="ru-RU" dirty="0"/>
        </a:p>
      </dgm:t>
    </dgm:pt>
    <dgm:pt modelId="{DD686AFF-9E05-4043-B8ED-9A916CA2F6C6}" type="parTrans" cxnId="{46533AED-CC4C-4AD3-96AE-F943D001458A}">
      <dgm:prSet/>
      <dgm:spPr/>
      <dgm:t>
        <a:bodyPr/>
        <a:lstStyle/>
        <a:p>
          <a:endParaRPr lang="ru-RU"/>
        </a:p>
      </dgm:t>
    </dgm:pt>
    <dgm:pt modelId="{91005AA7-736E-4B87-8FE5-BF3BCA24C82E}" type="sibTrans" cxnId="{46533AED-CC4C-4AD3-96AE-F943D001458A}">
      <dgm:prSet/>
      <dgm:spPr/>
      <dgm:t>
        <a:bodyPr/>
        <a:lstStyle/>
        <a:p>
          <a:endParaRPr lang="ru-RU"/>
        </a:p>
      </dgm:t>
    </dgm:pt>
    <dgm:pt modelId="{D9C62F46-4166-4430-843C-BBB5A2F3455C}" type="pres">
      <dgm:prSet presAssocID="{38A349EC-7AEF-4679-83D1-AE09F455D94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C9D4F3-B675-434B-BD7D-5E7901001188}" type="pres">
      <dgm:prSet presAssocID="{D2DD30C2-9410-4077-991A-EDEF7BF0CFCB}" presName="compNode" presStyleCnt="0"/>
      <dgm:spPr/>
    </dgm:pt>
    <dgm:pt modelId="{F3078B9D-AB11-4B7B-AC2B-07409FDC2A67}" type="pres">
      <dgm:prSet presAssocID="{D2DD30C2-9410-4077-991A-EDEF7BF0CFCB}" presName="aNode" presStyleLbl="bgShp" presStyleIdx="0" presStyleCnt="4"/>
      <dgm:spPr/>
      <dgm:t>
        <a:bodyPr/>
        <a:lstStyle/>
        <a:p>
          <a:endParaRPr lang="ru-RU"/>
        </a:p>
      </dgm:t>
    </dgm:pt>
    <dgm:pt modelId="{7862C7CF-823B-4A28-A328-FFA34B13E287}" type="pres">
      <dgm:prSet presAssocID="{D2DD30C2-9410-4077-991A-EDEF7BF0CFCB}" presName="textNode" presStyleLbl="bgShp" presStyleIdx="0" presStyleCnt="4"/>
      <dgm:spPr/>
      <dgm:t>
        <a:bodyPr/>
        <a:lstStyle/>
        <a:p>
          <a:endParaRPr lang="ru-RU"/>
        </a:p>
      </dgm:t>
    </dgm:pt>
    <dgm:pt modelId="{F16DB3B0-B964-4D8B-BB82-774049BE4119}" type="pres">
      <dgm:prSet presAssocID="{D2DD30C2-9410-4077-991A-EDEF7BF0CFCB}" presName="compChildNode" presStyleCnt="0"/>
      <dgm:spPr/>
    </dgm:pt>
    <dgm:pt modelId="{DFEC9BEE-8275-4BA7-8397-DC941B2D0CD7}" type="pres">
      <dgm:prSet presAssocID="{D2DD30C2-9410-4077-991A-EDEF7BF0CFCB}" presName="theInnerList" presStyleCnt="0"/>
      <dgm:spPr/>
    </dgm:pt>
    <dgm:pt modelId="{6004CD0D-28BB-4DE6-9178-FD4DB85A940F}" type="pres">
      <dgm:prSet presAssocID="{BE84CA8F-E906-4000-BE4A-8A1B1836550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867BB-1283-4BA6-9ED5-CE1510727F18}" type="pres">
      <dgm:prSet presAssocID="{BE84CA8F-E906-4000-BE4A-8A1B18365506}" presName="aSpace2" presStyleCnt="0"/>
      <dgm:spPr/>
    </dgm:pt>
    <dgm:pt modelId="{EDD433BF-34C0-4C0F-A8AA-10C7B6009E0B}" type="pres">
      <dgm:prSet presAssocID="{BF0B37A5-3C23-47ED-AD55-3811DD1D06E0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D4B9C-653C-4D2C-B180-DEC12F727905}" type="pres">
      <dgm:prSet presAssocID="{D2DD30C2-9410-4077-991A-EDEF7BF0CFCB}" presName="aSpace" presStyleCnt="0"/>
      <dgm:spPr/>
    </dgm:pt>
    <dgm:pt modelId="{E78E6385-640D-43FF-BEC5-7A37DD5857B3}" type="pres">
      <dgm:prSet presAssocID="{8CB9BEC2-4ECE-48A7-B8D2-9EC6B3AE0333}" presName="compNode" presStyleCnt="0"/>
      <dgm:spPr/>
    </dgm:pt>
    <dgm:pt modelId="{F0366CA4-DD05-4FD7-900F-4717C7C85468}" type="pres">
      <dgm:prSet presAssocID="{8CB9BEC2-4ECE-48A7-B8D2-9EC6B3AE0333}" presName="aNode" presStyleLbl="bgShp" presStyleIdx="1" presStyleCnt="4"/>
      <dgm:spPr/>
      <dgm:t>
        <a:bodyPr/>
        <a:lstStyle/>
        <a:p>
          <a:endParaRPr lang="ru-RU"/>
        </a:p>
      </dgm:t>
    </dgm:pt>
    <dgm:pt modelId="{03CAAA20-1C4F-4A82-89DE-1DFD6A0198FE}" type="pres">
      <dgm:prSet presAssocID="{8CB9BEC2-4ECE-48A7-B8D2-9EC6B3AE0333}" presName="textNode" presStyleLbl="bgShp" presStyleIdx="1" presStyleCnt="4"/>
      <dgm:spPr/>
      <dgm:t>
        <a:bodyPr/>
        <a:lstStyle/>
        <a:p>
          <a:endParaRPr lang="ru-RU"/>
        </a:p>
      </dgm:t>
    </dgm:pt>
    <dgm:pt modelId="{64F42434-1F2D-4B90-BA28-F797A78BFB81}" type="pres">
      <dgm:prSet presAssocID="{8CB9BEC2-4ECE-48A7-B8D2-9EC6B3AE0333}" presName="compChildNode" presStyleCnt="0"/>
      <dgm:spPr/>
    </dgm:pt>
    <dgm:pt modelId="{6FC5F5EE-9EA6-462A-AACA-1119C512155A}" type="pres">
      <dgm:prSet presAssocID="{8CB9BEC2-4ECE-48A7-B8D2-9EC6B3AE0333}" presName="theInnerList" presStyleCnt="0"/>
      <dgm:spPr/>
    </dgm:pt>
    <dgm:pt modelId="{B0828F52-5E63-48C3-B4D5-62103B67E1D2}" type="pres">
      <dgm:prSet presAssocID="{DF7E94FB-0C0E-4374-84BE-B64AA60E001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24B0D-4032-46EE-9A08-8F0CE372CDE0}" type="pres">
      <dgm:prSet presAssocID="{DF7E94FB-0C0E-4374-84BE-B64AA60E0018}" presName="aSpace2" presStyleCnt="0"/>
      <dgm:spPr/>
    </dgm:pt>
    <dgm:pt modelId="{C10A3C48-15C8-46F9-9C21-FB41E1433F2E}" type="pres">
      <dgm:prSet presAssocID="{1E73956D-5C20-421F-980E-BCA8ED58C009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08DEC-A73D-4403-A6E1-867939EC93E0}" type="pres">
      <dgm:prSet presAssocID="{8CB9BEC2-4ECE-48A7-B8D2-9EC6B3AE0333}" presName="aSpace" presStyleCnt="0"/>
      <dgm:spPr/>
    </dgm:pt>
    <dgm:pt modelId="{1A87DE4F-B701-4884-B5C9-E8449AAD1BCF}" type="pres">
      <dgm:prSet presAssocID="{39EC5767-E70B-4880-BD01-7F92C6BAFAAF}" presName="compNode" presStyleCnt="0"/>
      <dgm:spPr/>
    </dgm:pt>
    <dgm:pt modelId="{BEE14252-4917-45AA-98D3-D144009B2010}" type="pres">
      <dgm:prSet presAssocID="{39EC5767-E70B-4880-BD01-7F92C6BAFAAF}" presName="aNode" presStyleLbl="bgShp" presStyleIdx="2" presStyleCnt="4"/>
      <dgm:spPr/>
      <dgm:t>
        <a:bodyPr/>
        <a:lstStyle/>
        <a:p>
          <a:endParaRPr lang="ru-RU"/>
        </a:p>
      </dgm:t>
    </dgm:pt>
    <dgm:pt modelId="{9DC7C20A-EDC1-4836-BB6A-95F78F292EB0}" type="pres">
      <dgm:prSet presAssocID="{39EC5767-E70B-4880-BD01-7F92C6BAFAAF}" presName="textNode" presStyleLbl="bgShp" presStyleIdx="2" presStyleCnt="4"/>
      <dgm:spPr/>
      <dgm:t>
        <a:bodyPr/>
        <a:lstStyle/>
        <a:p>
          <a:endParaRPr lang="ru-RU"/>
        </a:p>
      </dgm:t>
    </dgm:pt>
    <dgm:pt modelId="{6F649FBD-6906-4D67-B4EA-BC78E51D082F}" type="pres">
      <dgm:prSet presAssocID="{39EC5767-E70B-4880-BD01-7F92C6BAFAAF}" presName="compChildNode" presStyleCnt="0"/>
      <dgm:spPr/>
    </dgm:pt>
    <dgm:pt modelId="{D444BC4D-ECCC-428D-85C1-BCC930A08FFD}" type="pres">
      <dgm:prSet presAssocID="{39EC5767-E70B-4880-BD01-7F92C6BAFAAF}" presName="theInnerList" presStyleCnt="0"/>
      <dgm:spPr/>
    </dgm:pt>
    <dgm:pt modelId="{54CFAD6C-5CCC-4CE4-A165-100A90478500}" type="pres">
      <dgm:prSet presAssocID="{19DEC684-8879-4D39-B48E-081039EBD44A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FFE44-E314-433B-88EB-075BF1F66B1B}" type="pres">
      <dgm:prSet presAssocID="{19DEC684-8879-4D39-B48E-081039EBD44A}" presName="aSpace2" presStyleCnt="0"/>
      <dgm:spPr/>
    </dgm:pt>
    <dgm:pt modelId="{0EDC99DF-A461-4E96-8282-C1D9BF9AAA8C}" type="pres">
      <dgm:prSet presAssocID="{E5AE41A9-7CC5-4EEC-A1FD-4DA21286373F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B1304-EB8F-4A36-B1BF-928C10545A98}" type="pres">
      <dgm:prSet presAssocID="{E5AE41A9-7CC5-4EEC-A1FD-4DA21286373F}" presName="aSpace2" presStyleCnt="0"/>
      <dgm:spPr/>
    </dgm:pt>
    <dgm:pt modelId="{BF0CF446-16F2-4B8C-AAE0-74925CEA02D5}" type="pres">
      <dgm:prSet presAssocID="{65F4FFA0-5648-48BE-9DF8-64A1BA313D11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EE64B-E0E4-4C1C-BD9E-0C5A29B72D97}" type="pres">
      <dgm:prSet presAssocID="{39EC5767-E70B-4880-BD01-7F92C6BAFAAF}" presName="aSpace" presStyleCnt="0"/>
      <dgm:spPr/>
    </dgm:pt>
    <dgm:pt modelId="{8E440D1C-5294-459B-A35A-ECE281C6C6AD}" type="pres">
      <dgm:prSet presAssocID="{8D0146F7-F39A-41AC-AC9B-8C6463D0FE08}" presName="compNode" presStyleCnt="0"/>
      <dgm:spPr/>
    </dgm:pt>
    <dgm:pt modelId="{3CFFCBF2-522B-42AA-98E8-06F4534B398E}" type="pres">
      <dgm:prSet presAssocID="{8D0146F7-F39A-41AC-AC9B-8C6463D0FE08}" presName="aNode" presStyleLbl="bgShp" presStyleIdx="3" presStyleCnt="4"/>
      <dgm:spPr/>
      <dgm:t>
        <a:bodyPr/>
        <a:lstStyle/>
        <a:p>
          <a:endParaRPr lang="ru-RU"/>
        </a:p>
      </dgm:t>
    </dgm:pt>
    <dgm:pt modelId="{C5586963-6343-4A22-8409-BC7CF65950CF}" type="pres">
      <dgm:prSet presAssocID="{8D0146F7-F39A-41AC-AC9B-8C6463D0FE08}" presName="textNode" presStyleLbl="bgShp" presStyleIdx="3" presStyleCnt="4"/>
      <dgm:spPr/>
      <dgm:t>
        <a:bodyPr/>
        <a:lstStyle/>
        <a:p>
          <a:endParaRPr lang="ru-RU"/>
        </a:p>
      </dgm:t>
    </dgm:pt>
    <dgm:pt modelId="{A5B9C8CD-FBD4-4856-A765-F3FF63D73BE7}" type="pres">
      <dgm:prSet presAssocID="{8D0146F7-F39A-41AC-AC9B-8C6463D0FE08}" presName="compChildNode" presStyleCnt="0"/>
      <dgm:spPr/>
    </dgm:pt>
    <dgm:pt modelId="{E8221C24-2C75-44C2-9E88-8D3B34A48C53}" type="pres">
      <dgm:prSet presAssocID="{8D0146F7-F39A-41AC-AC9B-8C6463D0FE08}" presName="theInnerList" presStyleCnt="0"/>
      <dgm:spPr/>
    </dgm:pt>
    <dgm:pt modelId="{BEE82336-5679-4AA4-BDA4-D599E9FADFDB}" type="pres">
      <dgm:prSet presAssocID="{5C6E8A1B-59E7-4D9F-9A8C-3BBF43370AE8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A0A07-C341-4A5B-A1AC-9164906A6C68}" type="pres">
      <dgm:prSet presAssocID="{5C6E8A1B-59E7-4D9F-9A8C-3BBF43370AE8}" presName="aSpace2" presStyleCnt="0"/>
      <dgm:spPr/>
    </dgm:pt>
    <dgm:pt modelId="{F9DC6E32-052D-4D17-BE35-B962FEDE3A1D}" type="pres">
      <dgm:prSet presAssocID="{763B0B96-3C2C-416C-B37F-84E09F53ADBE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7EB3C-2CC8-45A0-9CB4-2D689FEB11C7}" type="presOf" srcId="{8D0146F7-F39A-41AC-AC9B-8C6463D0FE08}" destId="{C5586963-6343-4A22-8409-BC7CF65950CF}" srcOrd="1" destOrd="0" presId="urn:microsoft.com/office/officeart/2005/8/layout/lProcess2"/>
    <dgm:cxn modelId="{F82F90B3-543C-441C-B140-5227D4079BA1}" type="presOf" srcId="{D2DD30C2-9410-4077-991A-EDEF7BF0CFCB}" destId="{7862C7CF-823B-4A28-A328-FFA34B13E287}" srcOrd="1" destOrd="0" presId="urn:microsoft.com/office/officeart/2005/8/layout/lProcess2"/>
    <dgm:cxn modelId="{90932345-E567-4BE4-84A2-7A68463E0DE4}" srcId="{D2DD30C2-9410-4077-991A-EDEF7BF0CFCB}" destId="{BE84CA8F-E906-4000-BE4A-8A1B18365506}" srcOrd="0" destOrd="0" parTransId="{552A87C4-3777-472E-8EE3-EB4DE96E7CD3}" sibTransId="{96F4B261-96D5-4CAA-A3FF-7F282D97310E}"/>
    <dgm:cxn modelId="{DAAEA3C9-1BFB-49EE-859A-219F0D0D02C6}" srcId="{39EC5767-E70B-4880-BD01-7F92C6BAFAAF}" destId="{19DEC684-8879-4D39-B48E-081039EBD44A}" srcOrd="0" destOrd="0" parTransId="{5EAE04A3-7B45-4D55-B98B-D567AD014484}" sibTransId="{6958E0CC-D71C-4718-B4CE-62433EF93E98}"/>
    <dgm:cxn modelId="{46533AED-CC4C-4AD3-96AE-F943D001458A}" srcId="{8D0146F7-F39A-41AC-AC9B-8C6463D0FE08}" destId="{763B0B96-3C2C-416C-B37F-84E09F53ADBE}" srcOrd="1" destOrd="0" parTransId="{DD686AFF-9E05-4043-B8ED-9A916CA2F6C6}" sibTransId="{91005AA7-736E-4B87-8FE5-BF3BCA24C82E}"/>
    <dgm:cxn modelId="{8F50F65C-06E1-4021-8002-209C53069366}" srcId="{38A349EC-7AEF-4679-83D1-AE09F455D94D}" destId="{8D0146F7-F39A-41AC-AC9B-8C6463D0FE08}" srcOrd="3" destOrd="0" parTransId="{C8AD394D-6CF4-4C1F-B762-FF767BC9C977}" sibTransId="{EC82FC27-ECFF-4A58-A15C-9B4E249AA935}"/>
    <dgm:cxn modelId="{EEB30C40-2F23-4A50-9D33-981F116DB7B1}" type="presOf" srcId="{38A349EC-7AEF-4679-83D1-AE09F455D94D}" destId="{D9C62F46-4166-4430-843C-BBB5A2F3455C}" srcOrd="0" destOrd="0" presId="urn:microsoft.com/office/officeart/2005/8/layout/lProcess2"/>
    <dgm:cxn modelId="{AF34B41F-9A37-4B1D-AE02-714D71319569}" srcId="{38A349EC-7AEF-4679-83D1-AE09F455D94D}" destId="{D2DD30C2-9410-4077-991A-EDEF7BF0CFCB}" srcOrd="0" destOrd="0" parTransId="{346DAD29-A8AC-414D-8B83-0F77A7A76CF0}" sibTransId="{190F0E9A-747D-458F-ABE1-A3577D0D88C0}"/>
    <dgm:cxn modelId="{A4CE9A15-33F2-499D-A50B-B605EEA48A45}" srcId="{39EC5767-E70B-4880-BD01-7F92C6BAFAAF}" destId="{E5AE41A9-7CC5-4EEC-A1FD-4DA21286373F}" srcOrd="1" destOrd="0" parTransId="{07FA5E27-C451-4F42-92B1-149C40E1E4D2}" sibTransId="{68E8FF23-5F86-4A23-8CE2-621E08EF2B00}"/>
    <dgm:cxn modelId="{B4661E59-BA91-4EC7-8E9F-D321EA75A9E7}" srcId="{D2DD30C2-9410-4077-991A-EDEF7BF0CFCB}" destId="{BF0B37A5-3C23-47ED-AD55-3811DD1D06E0}" srcOrd="1" destOrd="0" parTransId="{A03E9AD3-DC6C-4890-B52A-D0106B766765}" sibTransId="{C7337D22-9B62-4C0D-8FDA-FFED0EE8A56E}"/>
    <dgm:cxn modelId="{88FCF0AB-767D-4E58-9808-F2377CD98EAD}" type="presOf" srcId="{5C6E8A1B-59E7-4D9F-9A8C-3BBF43370AE8}" destId="{BEE82336-5679-4AA4-BDA4-D599E9FADFDB}" srcOrd="0" destOrd="0" presId="urn:microsoft.com/office/officeart/2005/8/layout/lProcess2"/>
    <dgm:cxn modelId="{B5E98CAD-4FF7-4F93-AC4E-8DC7F78E850E}" type="presOf" srcId="{19DEC684-8879-4D39-B48E-081039EBD44A}" destId="{54CFAD6C-5CCC-4CE4-A165-100A90478500}" srcOrd="0" destOrd="0" presId="urn:microsoft.com/office/officeart/2005/8/layout/lProcess2"/>
    <dgm:cxn modelId="{AC62BE21-540B-416E-A5AC-CB7CFC1563E6}" type="presOf" srcId="{1E73956D-5C20-421F-980E-BCA8ED58C009}" destId="{C10A3C48-15C8-46F9-9C21-FB41E1433F2E}" srcOrd="0" destOrd="0" presId="urn:microsoft.com/office/officeart/2005/8/layout/lProcess2"/>
    <dgm:cxn modelId="{1601B7CB-B2B4-41B4-B3E8-28027830626F}" type="presOf" srcId="{39EC5767-E70B-4880-BD01-7F92C6BAFAAF}" destId="{9DC7C20A-EDC1-4836-BB6A-95F78F292EB0}" srcOrd="1" destOrd="0" presId="urn:microsoft.com/office/officeart/2005/8/layout/lProcess2"/>
    <dgm:cxn modelId="{348072CE-BAB0-4392-B84B-95998DB60D11}" srcId="{8CB9BEC2-4ECE-48A7-B8D2-9EC6B3AE0333}" destId="{1E73956D-5C20-421F-980E-BCA8ED58C009}" srcOrd="1" destOrd="0" parTransId="{BADFF9BD-3BCD-4398-821F-AA69E8D48C00}" sibTransId="{2011C193-5AE1-410E-A3E0-B610AB3D8421}"/>
    <dgm:cxn modelId="{AE956046-8D34-4AC7-B8E5-E3CEC1169246}" srcId="{8D0146F7-F39A-41AC-AC9B-8C6463D0FE08}" destId="{5C6E8A1B-59E7-4D9F-9A8C-3BBF43370AE8}" srcOrd="0" destOrd="0" parTransId="{28A182E6-0DD2-4BC9-9668-E09DC2C0712B}" sibTransId="{6FD09A77-0B45-4AB1-8544-615EB8FD4FDA}"/>
    <dgm:cxn modelId="{129D40A2-7D5E-4077-8DDE-DDC2CC7512E4}" srcId="{39EC5767-E70B-4880-BD01-7F92C6BAFAAF}" destId="{65F4FFA0-5648-48BE-9DF8-64A1BA313D11}" srcOrd="2" destOrd="0" parTransId="{BF85A013-D265-4DE3-A15D-62E709B0CFE3}" sibTransId="{73725687-DA31-4008-8C45-664BA0E1D4A5}"/>
    <dgm:cxn modelId="{16B0552E-89B9-4F0F-B084-7D42D9A433DF}" type="presOf" srcId="{8D0146F7-F39A-41AC-AC9B-8C6463D0FE08}" destId="{3CFFCBF2-522B-42AA-98E8-06F4534B398E}" srcOrd="0" destOrd="0" presId="urn:microsoft.com/office/officeart/2005/8/layout/lProcess2"/>
    <dgm:cxn modelId="{CE91E244-5CF6-42AD-BB67-5B98C78EF76A}" type="presOf" srcId="{39EC5767-E70B-4880-BD01-7F92C6BAFAAF}" destId="{BEE14252-4917-45AA-98D3-D144009B2010}" srcOrd="0" destOrd="0" presId="urn:microsoft.com/office/officeart/2005/8/layout/lProcess2"/>
    <dgm:cxn modelId="{389BD2BB-F6EC-4A54-99EB-966398E2E48B}" type="presOf" srcId="{BE84CA8F-E906-4000-BE4A-8A1B18365506}" destId="{6004CD0D-28BB-4DE6-9178-FD4DB85A940F}" srcOrd="0" destOrd="0" presId="urn:microsoft.com/office/officeart/2005/8/layout/lProcess2"/>
    <dgm:cxn modelId="{84F4D8CD-0575-4A2A-B1E5-BE8300431D76}" srcId="{38A349EC-7AEF-4679-83D1-AE09F455D94D}" destId="{39EC5767-E70B-4880-BD01-7F92C6BAFAAF}" srcOrd="2" destOrd="0" parTransId="{821E95C7-33A9-454B-8A3F-0EA6046E33BE}" sibTransId="{5E8BA7DF-05C5-4A0E-8174-7DD7869E92F1}"/>
    <dgm:cxn modelId="{1415A3E7-1ABA-459D-8A99-5832CDA152B6}" type="presOf" srcId="{763B0B96-3C2C-416C-B37F-84E09F53ADBE}" destId="{F9DC6E32-052D-4D17-BE35-B962FEDE3A1D}" srcOrd="0" destOrd="0" presId="urn:microsoft.com/office/officeart/2005/8/layout/lProcess2"/>
    <dgm:cxn modelId="{D50DD144-819D-41AC-986B-D75685295ED7}" type="presOf" srcId="{D2DD30C2-9410-4077-991A-EDEF7BF0CFCB}" destId="{F3078B9D-AB11-4B7B-AC2B-07409FDC2A67}" srcOrd="0" destOrd="0" presId="urn:microsoft.com/office/officeart/2005/8/layout/lProcess2"/>
    <dgm:cxn modelId="{790B8BCF-D449-4A82-8F9E-3A05C09FE79C}" type="presOf" srcId="{8CB9BEC2-4ECE-48A7-B8D2-9EC6B3AE0333}" destId="{F0366CA4-DD05-4FD7-900F-4717C7C85468}" srcOrd="0" destOrd="0" presId="urn:microsoft.com/office/officeart/2005/8/layout/lProcess2"/>
    <dgm:cxn modelId="{6D4952E7-5CAF-4DDE-B5BB-F7D1C7B43122}" type="presOf" srcId="{65F4FFA0-5648-48BE-9DF8-64A1BA313D11}" destId="{BF0CF446-16F2-4B8C-AAE0-74925CEA02D5}" srcOrd="0" destOrd="0" presId="urn:microsoft.com/office/officeart/2005/8/layout/lProcess2"/>
    <dgm:cxn modelId="{8172DEE5-3B75-4D1F-8C7C-5FCF2AB173FD}" srcId="{8CB9BEC2-4ECE-48A7-B8D2-9EC6B3AE0333}" destId="{DF7E94FB-0C0E-4374-84BE-B64AA60E0018}" srcOrd="0" destOrd="0" parTransId="{C24FF8C7-7FBD-4A03-B60D-8E3FD85C9321}" sibTransId="{9C9EECBF-A6D0-43BE-954A-7245408EC894}"/>
    <dgm:cxn modelId="{7245EB0A-12A1-43E0-91AE-69AC6E60F53A}" type="presOf" srcId="{DF7E94FB-0C0E-4374-84BE-B64AA60E0018}" destId="{B0828F52-5E63-48C3-B4D5-62103B67E1D2}" srcOrd="0" destOrd="0" presId="urn:microsoft.com/office/officeart/2005/8/layout/lProcess2"/>
    <dgm:cxn modelId="{D00D175D-9ACE-4B30-AA0A-5B7EC6C4E7A5}" type="presOf" srcId="{BF0B37A5-3C23-47ED-AD55-3811DD1D06E0}" destId="{EDD433BF-34C0-4C0F-A8AA-10C7B6009E0B}" srcOrd="0" destOrd="0" presId="urn:microsoft.com/office/officeart/2005/8/layout/lProcess2"/>
    <dgm:cxn modelId="{8F860278-DB22-472D-B0FA-B2A20894F6BD}" type="presOf" srcId="{8CB9BEC2-4ECE-48A7-B8D2-9EC6B3AE0333}" destId="{03CAAA20-1C4F-4A82-89DE-1DFD6A0198FE}" srcOrd="1" destOrd="0" presId="urn:microsoft.com/office/officeart/2005/8/layout/lProcess2"/>
    <dgm:cxn modelId="{0EF0AABC-8C28-409A-B087-35F10D352780}" type="presOf" srcId="{E5AE41A9-7CC5-4EEC-A1FD-4DA21286373F}" destId="{0EDC99DF-A461-4E96-8282-C1D9BF9AAA8C}" srcOrd="0" destOrd="0" presId="urn:microsoft.com/office/officeart/2005/8/layout/lProcess2"/>
    <dgm:cxn modelId="{F4E12F5C-D156-45FE-89E9-C9EB8CE534F6}" srcId="{38A349EC-7AEF-4679-83D1-AE09F455D94D}" destId="{8CB9BEC2-4ECE-48A7-B8D2-9EC6B3AE0333}" srcOrd="1" destOrd="0" parTransId="{C61302F0-1185-4D17-B0EE-42320F696149}" sibTransId="{CD23683B-5F4A-4C47-B021-18DDEBD0E88A}"/>
    <dgm:cxn modelId="{F917ED3C-7DEA-489A-AFDC-39AB9E3BB654}" type="presParOf" srcId="{D9C62F46-4166-4430-843C-BBB5A2F3455C}" destId="{55C9D4F3-B675-434B-BD7D-5E7901001188}" srcOrd="0" destOrd="0" presId="urn:microsoft.com/office/officeart/2005/8/layout/lProcess2"/>
    <dgm:cxn modelId="{EA18DB30-CD48-4966-99A8-068D97D39E8D}" type="presParOf" srcId="{55C9D4F3-B675-434B-BD7D-5E7901001188}" destId="{F3078B9D-AB11-4B7B-AC2B-07409FDC2A67}" srcOrd="0" destOrd="0" presId="urn:microsoft.com/office/officeart/2005/8/layout/lProcess2"/>
    <dgm:cxn modelId="{40E5138C-13B3-40CE-BAB1-2DCCD8689D15}" type="presParOf" srcId="{55C9D4F3-B675-434B-BD7D-5E7901001188}" destId="{7862C7CF-823B-4A28-A328-FFA34B13E287}" srcOrd="1" destOrd="0" presId="urn:microsoft.com/office/officeart/2005/8/layout/lProcess2"/>
    <dgm:cxn modelId="{D15F7BEC-6BAD-46CE-952F-230FC8B6D321}" type="presParOf" srcId="{55C9D4F3-B675-434B-BD7D-5E7901001188}" destId="{F16DB3B0-B964-4D8B-BB82-774049BE4119}" srcOrd="2" destOrd="0" presId="urn:microsoft.com/office/officeart/2005/8/layout/lProcess2"/>
    <dgm:cxn modelId="{B36F30F2-59E0-495A-ABE6-524B8E9C0848}" type="presParOf" srcId="{F16DB3B0-B964-4D8B-BB82-774049BE4119}" destId="{DFEC9BEE-8275-4BA7-8397-DC941B2D0CD7}" srcOrd="0" destOrd="0" presId="urn:microsoft.com/office/officeart/2005/8/layout/lProcess2"/>
    <dgm:cxn modelId="{C8ED8EB1-2B14-4D04-9827-656168CF6294}" type="presParOf" srcId="{DFEC9BEE-8275-4BA7-8397-DC941B2D0CD7}" destId="{6004CD0D-28BB-4DE6-9178-FD4DB85A940F}" srcOrd="0" destOrd="0" presId="urn:microsoft.com/office/officeart/2005/8/layout/lProcess2"/>
    <dgm:cxn modelId="{38C30568-24CF-41A5-82FF-4D7DC78F81C4}" type="presParOf" srcId="{DFEC9BEE-8275-4BA7-8397-DC941B2D0CD7}" destId="{755867BB-1283-4BA6-9ED5-CE1510727F18}" srcOrd="1" destOrd="0" presId="urn:microsoft.com/office/officeart/2005/8/layout/lProcess2"/>
    <dgm:cxn modelId="{D9DD43B6-B763-483F-90D4-E66F339D8A29}" type="presParOf" srcId="{DFEC9BEE-8275-4BA7-8397-DC941B2D0CD7}" destId="{EDD433BF-34C0-4C0F-A8AA-10C7B6009E0B}" srcOrd="2" destOrd="0" presId="urn:microsoft.com/office/officeart/2005/8/layout/lProcess2"/>
    <dgm:cxn modelId="{E2A5568E-3A80-4E0F-B90E-8C14B6D7B6C4}" type="presParOf" srcId="{D9C62F46-4166-4430-843C-BBB5A2F3455C}" destId="{E84D4B9C-653C-4D2C-B180-DEC12F727905}" srcOrd="1" destOrd="0" presId="urn:microsoft.com/office/officeart/2005/8/layout/lProcess2"/>
    <dgm:cxn modelId="{B05AC1A2-CF0F-4C56-A19D-0E4EEFE8D66F}" type="presParOf" srcId="{D9C62F46-4166-4430-843C-BBB5A2F3455C}" destId="{E78E6385-640D-43FF-BEC5-7A37DD5857B3}" srcOrd="2" destOrd="0" presId="urn:microsoft.com/office/officeart/2005/8/layout/lProcess2"/>
    <dgm:cxn modelId="{07463B70-4800-4D7C-9E3E-E564228CFBAB}" type="presParOf" srcId="{E78E6385-640D-43FF-BEC5-7A37DD5857B3}" destId="{F0366CA4-DD05-4FD7-900F-4717C7C85468}" srcOrd="0" destOrd="0" presId="urn:microsoft.com/office/officeart/2005/8/layout/lProcess2"/>
    <dgm:cxn modelId="{8741FD0A-8D26-484C-B98B-45F01B0D449C}" type="presParOf" srcId="{E78E6385-640D-43FF-BEC5-7A37DD5857B3}" destId="{03CAAA20-1C4F-4A82-89DE-1DFD6A0198FE}" srcOrd="1" destOrd="0" presId="urn:microsoft.com/office/officeart/2005/8/layout/lProcess2"/>
    <dgm:cxn modelId="{0A99143F-3492-4A66-9D8D-8EB1BED7BB43}" type="presParOf" srcId="{E78E6385-640D-43FF-BEC5-7A37DD5857B3}" destId="{64F42434-1F2D-4B90-BA28-F797A78BFB81}" srcOrd="2" destOrd="0" presId="urn:microsoft.com/office/officeart/2005/8/layout/lProcess2"/>
    <dgm:cxn modelId="{1585ED82-239B-444B-BB33-66D563AF4658}" type="presParOf" srcId="{64F42434-1F2D-4B90-BA28-F797A78BFB81}" destId="{6FC5F5EE-9EA6-462A-AACA-1119C512155A}" srcOrd="0" destOrd="0" presId="urn:microsoft.com/office/officeart/2005/8/layout/lProcess2"/>
    <dgm:cxn modelId="{06B7FFA7-B0C9-47A3-B4F9-0C12751F9391}" type="presParOf" srcId="{6FC5F5EE-9EA6-462A-AACA-1119C512155A}" destId="{B0828F52-5E63-48C3-B4D5-62103B67E1D2}" srcOrd="0" destOrd="0" presId="urn:microsoft.com/office/officeart/2005/8/layout/lProcess2"/>
    <dgm:cxn modelId="{37AC1BE9-7B15-46BA-89E0-7C5BB7018264}" type="presParOf" srcId="{6FC5F5EE-9EA6-462A-AACA-1119C512155A}" destId="{35524B0D-4032-46EE-9A08-8F0CE372CDE0}" srcOrd="1" destOrd="0" presId="urn:microsoft.com/office/officeart/2005/8/layout/lProcess2"/>
    <dgm:cxn modelId="{872087D8-1968-46EB-97B9-4670747BA663}" type="presParOf" srcId="{6FC5F5EE-9EA6-462A-AACA-1119C512155A}" destId="{C10A3C48-15C8-46F9-9C21-FB41E1433F2E}" srcOrd="2" destOrd="0" presId="urn:microsoft.com/office/officeart/2005/8/layout/lProcess2"/>
    <dgm:cxn modelId="{20B09D3C-5F2F-4E5E-8382-08E41763325A}" type="presParOf" srcId="{D9C62F46-4166-4430-843C-BBB5A2F3455C}" destId="{BE708DEC-A73D-4403-A6E1-867939EC93E0}" srcOrd="3" destOrd="0" presId="urn:microsoft.com/office/officeart/2005/8/layout/lProcess2"/>
    <dgm:cxn modelId="{37CDBBCF-176F-4AB0-87ED-D016A72CD0D4}" type="presParOf" srcId="{D9C62F46-4166-4430-843C-BBB5A2F3455C}" destId="{1A87DE4F-B701-4884-B5C9-E8449AAD1BCF}" srcOrd="4" destOrd="0" presId="urn:microsoft.com/office/officeart/2005/8/layout/lProcess2"/>
    <dgm:cxn modelId="{C15F0AED-5FC9-446D-9183-6C1B28945BC8}" type="presParOf" srcId="{1A87DE4F-B701-4884-B5C9-E8449AAD1BCF}" destId="{BEE14252-4917-45AA-98D3-D144009B2010}" srcOrd="0" destOrd="0" presId="urn:microsoft.com/office/officeart/2005/8/layout/lProcess2"/>
    <dgm:cxn modelId="{BB8BB1B3-BE83-4111-896A-EB15B3015CD0}" type="presParOf" srcId="{1A87DE4F-B701-4884-B5C9-E8449AAD1BCF}" destId="{9DC7C20A-EDC1-4836-BB6A-95F78F292EB0}" srcOrd="1" destOrd="0" presId="urn:microsoft.com/office/officeart/2005/8/layout/lProcess2"/>
    <dgm:cxn modelId="{B79EA2CE-0333-41B5-B67F-ACC298662343}" type="presParOf" srcId="{1A87DE4F-B701-4884-B5C9-E8449AAD1BCF}" destId="{6F649FBD-6906-4D67-B4EA-BC78E51D082F}" srcOrd="2" destOrd="0" presId="urn:microsoft.com/office/officeart/2005/8/layout/lProcess2"/>
    <dgm:cxn modelId="{2A6E025E-39A4-4F64-9052-F96DC04A2E95}" type="presParOf" srcId="{6F649FBD-6906-4D67-B4EA-BC78E51D082F}" destId="{D444BC4D-ECCC-428D-85C1-BCC930A08FFD}" srcOrd="0" destOrd="0" presId="urn:microsoft.com/office/officeart/2005/8/layout/lProcess2"/>
    <dgm:cxn modelId="{42467290-2BF4-4AE5-8871-72CB7322EE37}" type="presParOf" srcId="{D444BC4D-ECCC-428D-85C1-BCC930A08FFD}" destId="{54CFAD6C-5CCC-4CE4-A165-100A90478500}" srcOrd="0" destOrd="0" presId="urn:microsoft.com/office/officeart/2005/8/layout/lProcess2"/>
    <dgm:cxn modelId="{F386250E-4537-4ED9-AD76-0F3262C23188}" type="presParOf" srcId="{D444BC4D-ECCC-428D-85C1-BCC930A08FFD}" destId="{854FFE44-E314-433B-88EB-075BF1F66B1B}" srcOrd="1" destOrd="0" presId="urn:microsoft.com/office/officeart/2005/8/layout/lProcess2"/>
    <dgm:cxn modelId="{0E3C3936-D335-4B04-9A35-BACA43C8CA11}" type="presParOf" srcId="{D444BC4D-ECCC-428D-85C1-BCC930A08FFD}" destId="{0EDC99DF-A461-4E96-8282-C1D9BF9AAA8C}" srcOrd="2" destOrd="0" presId="urn:microsoft.com/office/officeart/2005/8/layout/lProcess2"/>
    <dgm:cxn modelId="{6515E58A-FA4C-43A8-B3ED-375E4D03DA92}" type="presParOf" srcId="{D444BC4D-ECCC-428D-85C1-BCC930A08FFD}" destId="{738B1304-EB8F-4A36-B1BF-928C10545A98}" srcOrd="3" destOrd="0" presId="urn:microsoft.com/office/officeart/2005/8/layout/lProcess2"/>
    <dgm:cxn modelId="{E42FE13F-8772-444C-B7D0-64A287378024}" type="presParOf" srcId="{D444BC4D-ECCC-428D-85C1-BCC930A08FFD}" destId="{BF0CF446-16F2-4B8C-AAE0-74925CEA02D5}" srcOrd="4" destOrd="0" presId="urn:microsoft.com/office/officeart/2005/8/layout/lProcess2"/>
    <dgm:cxn modelId="{A971A955-C36E-46E7-AFFA-9051353A9DAA}" type="presParOf" srcId="{D9C62F46-4166-4430-843C-BBB5A2F3455C}" destId="{F24EE64B-E0E4-4C1C-BD9E-0C5A29B72D97}" srcOrd="5" destOrd="0" presId="urn:microsoft.com/office/officeart/2005/8/layout/lProcess2"/>
    <dgm:cxn modelId="{8655DE02-996E-431B-A875-735FB2A20111}" type="presParOf" srcId="{D9C62F46-4166-4430-843C-BBB5A2F3455C}" destId="{8E440D1C-5294-459B-A35A-ECE281C6C6AD}" srcOrd="6" destOrd="0" presId="urn:microsoft.com/office/officeart/2005/8/layout/lProcess2"/>
    <dgm:cxn modelId="{889150D3-1354-4967-B503-29C0041DF758}" type="presParOf" srcId="{8E440D1C-5294-459B-A35A-ECE281C6C6AD}" destId="{3CFFCBF2-522B-42AA-98E8-06F4534B398E}" srcOrd="0" destOrd="0" presId="urn:microsoft.com/office/officeart/2005/8/layout/lProcess2"/>
    <dgm:cxn modelId="{3BEB5EB3-4847-4299-90CF-4F39BD8AA3F2}" type="presParOf" srcId="{8E440D1C-5294-459B-A35A-ECE281C6C6AD}" destId="{C5586963-6343-4A22-8409-BC7CF65950CF}" srcOrd="1" destOrd="0" presId="urn:microsoft.com/office/officeart/2005/8/layout/lProcess2"/>
    <dgm:cxn modelId="{99B2CD3D-4762-45A2-A0CF-AFC1AACC1DA0}" type="presParOf" srcId="{8E440D1C-5294-459B-A35A-ECE281C6C6AD}" destId="{A5B9C8CD-FBD4-4856-A765-F3FF63D73BE7}" srcOrd="2" destOrd="0" presId="urn:microsoft.com/office/officeart/2005/8/layout/lProcess2"/>
    <dgm:cxn modelId="{44E97C1B-90C3-496D-8B78-FCCF945691E9}" type="presParOf" srcId="{A5B9C8CD-FBD4-4856-A765-F3FF63D73BE7}" destId="{E8221C24-2C75-44C2-9E88-8D3B34A48C53}" srcOrd="0" destOrd="0" presId="urn:microsoft.com/office/officeart/2005/8/layout/lProcess2"/>
    <dgm:cxn modelId="{17A88528-8E6A-492D-AFBF-A3B5F0BD38E9}" type="presParOf" srcId="{E8221C24-2C75-44C2-9E88-8D3B34A48C53}" destId="{BEE82336-5679-4AA4-BDA4-D599E9FADFDB}" srcOrd="0" destOrd="0" presId="urn:microsoft.com/office/officeart/2005/8/layout/lProcess2"/>
    <dgm:cxn modelId="{497ADCAC-5700-438F-A9FA-95A007B6A94E}" type="presParOf" srcId="{E8221C24-2C75-44C2-9E88-8D3B34A48C53}" destId="{3FBA0A07-C341-4A5B-A1AC-9164906A6C68}" srcOrd="1" destOrd="0" presId="urn:microsoft.com/office/officeart/2005/8/layout/lProcess2"/>
    <dgm:cxn modelId="{BE86DD81-7F20-43F1-B039-B519DCA7F4B1}" type="presParOf" srcId="{E8221C24-2C75-44C2-9E88-8D3B34A48C53}" destId="{F9DC6E32-052D-4D17-BE35-B962FEDE3A1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349EC-7AEF-4679-83D1-AE09F455D94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D30C2-9410-4077-991A-EDEF7BF0CFCB}">
      <dgm:prSet phldrT="[Текст]"/>
      <dgm:spPr/>
      <dgm:t>
        <a:bodyPr/>
        <a:lstStyle/>
        <a:p>
          <a:r>
            <a:rPr lang="ru-RU" dirty="0" smtClean="0"/>
            <a:t>Формирование структуры</a:t>
          </a:r>
          <a:endParaRPr lang="ru-RU" dirty="0"/>
        </a:p>
      </dgm:t>
    </dgm:pt>
    <dgm:pt modelId="{346DAD29-A8AC-414D-8B83-0F77A7A76CF0}" type="parTrans" cxnId="{AF34B41F-9A37-4B1D-AE02-714D71319569}">
      <dgm:prSet/>
      <dgm:spPr/>
      <dgm:t>
        <a:bodyPr/>
        <a:lstStyle/>
        <a:p>
          <a:endParaRPr lang="ru-RU"/>
        </a:p>
      </dgm:t>
    </dgm:pt>
    <dgm:pt modelId="{190F0E9A-747D-458F-ABE1-A3577D0D88C0}" type="sibTrans" cxnId="{AF34B41F-9A37-4B1D-AE02-714D71319569}">
      <dgm:prSet/>
      <dgm:spPr/>
      <dgm:t>
        <a:bodyPr/>
        <a:lstStyle/>
        <a:p>
          <a:endParaRPr lang="ru-RU"/>
        </a:p>
      </dgm:t>
    </dgm:pt>
    <dgm:pt modelId="{BE84CA8F-E906-4000-BE4A-8A1B18365506}">
      <dgm:prSet phldrT="[Текст]"/>
      <dgm:spPr/>
      <dgm:t>
        <a:bodyPr/>
        <a:lstStyle/>
        <a:p>
          <a:r>
            <a:rPr lang="ru-RU" dirty="0" smtClean="0"/>
            <a:t>Определение ответственных</a:t>
          </a:r>
          <a:endParaRPr lang="ru-RU" dirty="0"/>
        </a:p>
      </dgm:t>
    </dgm:pt>
    <dgm:pt modelId="{552A87C4-3777-472E-8EE3-EB4DE96E7CD3}" type="parTrans" cxnId="{90932345-E567-4BE4-84A2-7A68463E0DE4}">
      <dgm:prSet/>
      <dgm:spPr/>
      <dgm:t>
        <a:bodyPr/>
        <a:lstStyle/>
        <a:p>
          <a:endParaRPr lang="ru-RU"/>
        </a:p>
      </dgm:t>
    </dgm:pt>
    <dgm:pt modelId="{96F4B261-96D5-4CAA-A3FF-7F282D97310E}" type="sibTrans" cxnId="{90932345-E567-4BE4-84A2-7A68463E0DE4}">
      <dgm:prSet/>
      <dgm:spPr/>
      <dgm:t>
        <a:bodyPr/>
        <a:lstStyle/>
        <a:p>
          <a:endParaRPr lang="ru-RU"/>
        </a:p>
      </dgm:t>
    </dgm:pt>
    <dgm:pt modelId="{BF0B37A5-3C23-47ED-AD55-3811DD1D06E0}">
      <dgm:prSet phldrT="[Текст]"/>
      <dgm:spPr/>
      <dgm:t>
        <a:bodyPr/>
        <a:lstStyle/>
        <a:p>
          <a:r>
            <a:rPr lang="ru-RU" dirty="0" smtClean="0"/>
            <a:t>Заключение соглашений</a:t>
          </a:r>
          <a:endParaRPr lang="ru-RU" dirty="0"/>
        </a:p>
      </dgm:t>
    </dgm:pt>
    <dgm:pt modelId="{A03E9AD3-DC6C-4890-B52A-D0106B766765}" type="parTrans" cxnId="{B4661E59-BA91-4EC7-8E9F-D321EA75A9E7}">
      <dgm:prSet/>
      <dgm:spPr/>
      <dgm:t>
        <a:bodyPr/>
        <a:lstStyle/>
        <a:p>
          <a:endParaRPr lang="ru-RU"/>
        </a:p>
      </dgm:t>
    </dgm:pt>
    <dgm:pt modelId="{C7337D22-9B62-4C0D-8FDA-FFED0EE8A56E}" type="sibTrans" cxnId="{B4661E59-BA91-4EC7-8E9F-D321EA75A9E7}">
      <dgm:prSet/>
      <dgm:spPr/>
      <dgm:t>
        <a:bodyPr/>
        <a:lstStyle/>
        <a:p>
          <a:endParaRPr lang="ru-RU"/>
        </a:p>
      </dgm:t>
    </dgm:pt>
    <dgm:pt modelId="{8CB9BEC2-4ECE-48A7-B8D2-9EC6B3AE0333}">
      <dgm:prSet phldrT="[Текст]"/>
      <dgm:spPr/>
      <dgm:t>
        <a:bodyPr/>
        <a:lstStyle/>
        <a:p>
          <a:r>
            <a:rPr lang="ru-RU" dirty="0" smtClean="0"/>
            <a:t>Проектирование</a:t>
          </a:r>
          <a:endParaRPr lang="ru-RU" dirty="0"/>
        </a:p>
      </dgm:t>
    </dgm:pt>
    <dgm:pt modelId="{C61302F0-1185-4D17-B0EE-42320F696149}" type="parTrans" cxnId="{F4E12F5C-D156-45FE-89E9-C9EB8CE534F6}">
      <dgm:prSet/>
      <dgm:spPr/>
      <dgm:t>
        <a:bodyPr/>
        <a:lstStyle/>
        <a:p>
          <a:endParaRPr lang="ru-RU"/>
        </a:p>
      </dgm:t>
    </dgm:pt>
    <dgm:pt modelId="{CD23683B-5F4A-4C47-B021-18DDEBD0E88A}" type="sibTrans" cxnId="{F4E12F5C-D156-45FE-89E9-C9EB8CE534F6}">
      <dgm:prSet/>
      <dgm:spPr/>
      <dgm:t>
        <a:bodyPr/>
        <a:lstStyle/>
        <a:p>
          <a:endParaRPr lang="ru-RU"/>
        </a:p>
      </dgm:t>
    </dgm:pt>
    <dgm:pt modelId="{DF7E94FB-0C0E-4374-84BE-B64AA60E0018}">
      <dgm:prSet phldrT="[Текст]"/>
      <dgm:spPr/>
      <dgm:t>
        <a:bodyPr/>
        <a:lstStyle/>
        <a:p>
          <a:r>
            <a:rPr lang="ru-RU" dirty="0" smtClean="0"/>
            <a:t>Изменение регламентов</a:t>
          </a:r>
          <a:endParaRPr lang="ru-RU" dirty="0"/>
        </a:p>
      </dgm:t>
    </dgm:pt>
    <dgm:pt modelId="{C24FF8C7-7FBD-4A03-B60D-8E3FD85C9321}" type="parTrans" cxnId="{8172DEE5-3B75-4D1F-8C7C-5FCF2AB173FD}">
      <dgm:prSet/>
      <dgm:spPr/>
      <dgm:t>
        <a:bodyPr/>
        <a:lstStyle/>
        <a:p>
          <a:endParaRPr lang="ru-RU"/>
        </a:p>
      </dgm:t>
    </dgm:pt>
    <dgm:pt modelId="{9C9EECBF-A6D0-43BE-954A-7245408EC894}" type="sibTrans" cxnId="{8172DEE5-3B75-4D1F-8C7C-5FCF2AB173FD}">
      <dgm:prSet/>
      <dgm:spPr/>
      <dgm:t>
        <a:bodyPr/>
        <a:lstStyle/>
        <a:p>
          <a:endParaRPr lang="ru-RU"/>
        </a:p>
      </dgm:t>
    </dgm:pt>
    <dgm:pt modelId="{1E73956D-5C20-421F-980E-BCA8ED58C009}">
      <dgm:prSet phldrT="[Текст]"/>
      <dgm:spPr/>
      <dgm:t>
        <a:bodyPr/>
        <a:lstStyle/>
        <a:p>
          <a:r>
            <a:rPr lang="ru-RU" dirty="0" smtClean="0"/>
            <a:t>Разработка ТКМВ</a:t>
          </a:r>
          <a:endParaRPr lang="ru-RU" dirty="0"/>
        </a:p>
      </dgm:t>
    </dgm:pt>
    <dgm:pt modelId="{BADFF9BD-3BCD-4398-821F-AA69E8D48C00}" type="parTrans" cxnId="{348072CE-BAB0-4392-B84B-95998DB60D11}">
      <dgm:prSet/>
      <dgm:spPr/>
      <dgm:t>
        <a:bodyPr/>
        <a:lstStyle/>
        <a:p>
          <a:endParaRPr lang="ru-RU"/>
        </a:p>
      </dgm:t>
    </dgm:pt>
    <dgm:pt modelId="{2011C193-5AE1-410E-A3E0-B610AB3D8421}" type="sibTrans" cxnId="{348072CE-BAB0-4392-B84B-95998DB60D11}">
      <dgm:prSet/>
      <dgm:spPr/>
      <dgm:t>
        <a:bodyPr/>
        <a:lstStyle/>
        <a:p>
          <a:endParaRPr lang="ru-RU"/>
        </a:p>
      </dgm:t>
    </dgm:pt>
    <dgm:pt modelId="{39EC5767-E70B-4880-BD01-7F92C6BAFAAF}">
      <dgm:prSet phldrT="[Текст]"/>
      <dgm:spPr/>
      <dgm:t>
        <a:bodyPr/>
        <a:lstStyle/>
        <a:p>
          <a:r>
            <a:rPr lang="ru-RU" dirty="0" smtClean="0"/>
            <a:t>Технологическое обеспечение</a:t>
          </a:r>
          <a:endParaRPr lang="ru-RU" dirty="0"/>
        </a:p>
      </dgm:t>
    </dgm:pt>
    <dgm:pt modelId="{821E95C7-33A9-454B-8A3F-0EA6046E33BE}" type="parTrans" cxnId="{84F4D8CD-0575-4A2A-B1E5-BE8300431D76}">
      <dgm:prSet/>
      <dgm:spPr/>
      <dgm:t>
        <a:bodyPr/>
        <a:lstStyle/>
        <a:p>
          <a:endParaRPr lang="ru-RU"/>
        </a:p>
      </dgm:t>
    </dgm:pt>
    <dgm:pt modelId="{5E8BA7DF-05C5-4A0E-8174-7DD7869E92F1}" type="sibTrans" cxnId="{84F4D8CD-0575-4A2A-B1E5-BE8300431D76}">
      <dgm:prSet/>
      <dgm:spPr/>
      <dgm:t>
        <a:bodyPr/>
        <a:lstStyle/>
        <a:p>
          <a:endParaRPr lang="ru-RU"/>
        </a:p>
      </dgm:t>
    </dgm:pt>
    <dgm:pt modelId="{19DEC684-8879-4D39-B48E-081039EBD44A}">
      <dgm:prSet phldrT="[Текст]"/>
      <dgm:spPr/>
      <dgm:t>
        <a:bodyPr/>
        <a:lstStyle/>
        <a:p>
          <a:r>
            <a:rPr lang="ru-RU" dirty="0" smtClean="0"/>
            <a:t>Использование готового решения по модели </a:t>
          </a:r>
          <a:r>
            <a:rPr lang="en-US" dirty="0" err="1" smtClean="0"/>
            <a:t>IaaS</a:t>
          </a:r>
          <a:endParaRPr lang="ru-RU" dirty="0"/>
        </a:p>
      </dgm:t>
    </dgm:pt>
    <dgm:pt modelId="{5EAE04A3-7B45-4D55-B98B-D567AD014484}" type="parTrans" cxnId="{DAAEA3C9-1BFB-49EE-859A-219F0D0D02C6}">
      <dgm:prSet/>
      <dgm:spPr/>
      <dgm:t>
        <a:bodyPr/>
        <a:lstStyle/>
        <a:p>
          <a:endParaRPr lang="ru-RU"/>
        </a:p>
      </dgm:t>
    </dgm:pt>
    <dgm:pt modelId="{6958E0CC-D71C-4718-B4CE-62433EF93E98}" type="sibTrans" cxnId="{DAAEA3C9-1BFB-49EE-859A-219F0D0D02C6}">
      <dgm:prSet/>
      <dgm:spPr/>
      <dgm:t>
        <a:bodyPr/>
        <a:lstStyle/>
        <a:p>
          <a:endParaRPr lang="ru-RU"/>
        </a:p>
      </dgm:t>
    </dgm:pt>
    <dgm:pt modelId="{E5AE41A9-7CC5-4EEC-A1FD-4DA21286373F}">
      <dgm:prSet phldrT="[Текст]"/>
      <dgm:spPr/>
      <dgm:t>
        <a:bodyPr/>
        <a:lstStyle/>
        <a:p>
          <a:r>
            <a:rPr lang="ru-RU" dirty="0" smtClean="0"/>
            <a:t>Подключение к РСМЭВ участников МЭВ</a:t>
          </a:r>
          <a:endParaRPr lang="ru-RU" dirty="0"/>
        </a:p>
      </dgm:t>
    </dgm:pt>
    <dgm:pt modelId="{07FA5E27-C451-4F42-92B1-149C40E1E4D2}" type="parTrans" cxnId="{A4CE9A15-33F2-499D-A50B-B605EEA48A45}">
      <dgm:prSet/>
      <dgm:spPr/>
      <dgm:t>
        <a:bodyPr/>
        <a:lstStyle/>
        <a:p>
          <a:endParaRPr lang="ru-RU"/>
        </a:p>
      </dgm:t>
    </dgm:pt>
    <dgm:pt modelId="{68E8FF23-5F86-4A23-8CE2-621E08EF2B00}" type="sibTrans" cxnId="{A4CE9A15-33F2-499D-A50B-B605EEA48A45}">
      <dgm:prSet/>
      <dgm:spPr/>
      <dgm:t>
        <a:bodyPr/>
        <a:lstStyle/>
        <a:p>
          <a:endParaRPr lang="ru-RU"/>
        </a:p>
      </dgm:t>
    </dgm:pt>
    <dgm:pt modelId="{65F4FFA0-5648-48BE-9DF8-64A1BA313D11}">
      <dgm:prSet phldrT="[Текст]"/>
      <dgm:spPr/>
      <dgm:t>
        <a:bodyPr/>
        <a:lstStyle/>
        <a:p>
          <a:r>
            <a:rPr lang="ru-RU" dirty="0" smtClean="0"/>
            <a:t>Создание и развитие информационных систем</a:t>
          </a:r>
          <a:endParaRPr lang="ru-RU" dirty="0"/>
        </a:p>
      </dgm:t>
    </dgm:pt>
    <dgm:pt modelId="{BF85A013-D265-4DE3-A15D-62E709B0CFE3}" type="parTrans" cxnId="{129D40A2-7D5E-4077-8DDE-DDC2CC7512E4}">
      <dgm:prSet/>
      <dgm:spPr/>
      <dgm:t>
        <a:bodyPr/>
        <a:lstStyle/>
        <a:p>
          <a:endParaRPr lang="ru-RU"/>
        </a:p>
      </dgm:t>
    </dgm:pt>
    <dgm:pt modelId="{73725687-DA31-4008-8C45-664BA0E1D4A5}" type="sibTrans" cxnId="{129D40A2-7D5E-4077-8DDE-DDC2CC7512E4}">
      <dgm:prSet/>
      <dgm:spPr/>
      <dgm:t>
        <a:bodyPr/>
        <a:lstStyle/>
        <a:p>
          <a:endParaRPr lang="ru-RU"/>
        </a:p>
      </dgm:t>
    </dgm:pt>
    <dgm:pt modelId="{5C6E8A1B-59E7-4D9F-9A8C-3BBF43370AE8}">
      <dgm:prSet phldrT="[Текст]"/>
      <dgm:spPr/>
      <dgm:t>
        <a:bodyPr/>
        <a:lstStyle/>
        <a:p>
          <a:r>
            <a:rPr lang="ru-RU" dirty="0" err="1" smtClean="0"/>
            <a:t>Ппрр</a:t>
          </a:r>
          <a:endParaRPr lang="ru-RU" dirty="0"/>
        </a:p>
      </dgm:t>
    </dgm:pt>
    <dgm:pt modelId="{28A182E6-0DD2-4BC9-9668-E09DC2C0712B}" type="parTrans" cxnId="{AE956046-8D34-4AC7-B8E5-E3CEC1169246}">
      <dgm:prSet/>
      <dgm:spPr/>
      <dgm:t>
        <a:bodyPr/>
        <a:lstStyle/>
        <a:p>
          <a:endParaRPr lang="ru-RU"/>
        </a:p>
      </dgm:t>
    </dgm:pt>
    <dgm:pt modelId="{6FD09A77-0B45-4AB1-8544-615EB8FD4FDA}" type="sibTrans" cxnId="{AE956046-8D34-4AC7-B8E5-E3CEC1169246}">
      <dgm:prSet/>
      <dgm:spPr/>
      <dgm:t>
        <a:bodyPr/>
        <a:lstStyle/>
        <a:p>
          <a:endParaRPr lang="ru-RU"/>
        </a:p>
      </dgm:t>
    </dgm:pt>
    <dgm:pt modelId="{8D0146F7-F39A-41AC-AC9B-8C6463D0FE08}">
      <dgm:prSet phldrT="[Текст]"/>
      <dgm:spPr/>
      <dgm:t>
        <a:bodyPr/>
        <a:lstStyle/>
        <a:p>
          <a:r>
            <a:rPr lang="ru-RU" dirty="0" smtClean="0"/>
            <a:t>Разработка , тестирование и регистрация </a:t>
          </a:r>
          <a:r>
            <a:rPr lang="en-US" dirty="0" smtClean="0"/>
            <a:t>web-</a:t>
          </a:r>
          <a:r>
            <a:rPr lang="ru-RU" dirty="0" smtClean="0"/>
            <a:t>сервисов</a:t>
          </a:r>
          <a:endParaRPr lang="ru-RU" dirty="0"/>
        </a:p>
      </dgm:t>
    </dgm:pt>
    <dgm:pt modelId="{C8AD394D-6CF4-4C1F-B762-FF767BC9C977}" type="parTrans" cxnId="{8F50F65C-06E1-4021-8002-209C53069366}">
      <dgm:prSet/>
      <dgm:spPr/>
      <dgm:t>
        <a:bodyPr/>
        <a:lstStyle/>
        <a:p>
          <a:endParaRPr lang="ru-RU"/>
        </a:p>
      </dgm:t>
    </dgm:pt>
    <dgm:pt modelId="{EC82FC27-ECFF-4A58-A15C-9B4E249AA935}" type="sibTrans" cxnId="{8F50F65C-06E1-4021-8002-209C53069366}">
      <dgm:prSet/>
      <dgm:spPr/>
      <dgm:t>
        <a:bodyPr/>
        <a:lstStyle/>
        <a:p>
          <a:endParaRPr lang="ru-RU"/>
        </a:p>
      </dgm:t>
    </dgm:pt>
    <dgm:pt modelId="{763B0B96-3C2C-416C-B37F-84E09F53ADBE}">
      <dgm:prSet phldrT="[Текст]"/>
      <dgm:spPr/>
      <dgm:t>
        <a:bodyPr/>
        <a:lstStyle/>
        <a:p>
          <a:endParaRPr lang="ru-RU" dirty="0"/>
        </a:p>
      </dgm:t>
    </dgm:pt>
    <dgm:pt modelId="{DD686AFF-9E05-4043-B8ED-9A916CA2F6C6}" type="parTrans" cxnId="{46533AED-CC4C-4AD3-96AE-F943D001458A}">
      <dgm:prSet/>
      <dgm:spPr/>
      <dgm:t>
        <a:bodyPr/>
        <a:lstStyle/>
        <a:p>
          <a:endParaRPr lang="ru-RU"/>
        </a:p>
      </dgm:t>
    </dgm:pt>
    <dgm:pt modelId="{91005AA7-736E-4B87-8FE5-BF3BCA24C82E}" type="sibTrans" cxnId="{46533AED-CC4C-4AD3-96AE-F943D001458A}">
      <dgm:prSet/>
      <dgm:spPr/>
      <dgm:t>
        <a:bodyPr/>
        <a:lstStyle/>
        <a:p>
          <a:endParaRPr lang="ru-RU"/>
        </a:p>
      </dgm:t>
    </dgm:pt>
    <dgm:pt modelId="{D9C62F46-4166-4430-843C-BBB5A2F3455C}" type="pres">
      <dgm:prSet presAssocID="{38A349EC-7AEF-4679-83D1-AE09F455D94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C9D4F3-B675-434B-BD7D-5E7901001188}" type="pres">
      <dgm:prSet presAssocID="{D2DD30C2-9410-4077-991A-EDEF7BF0CFCB}" presName="compNode" presStyleCnt="0"/>
      <dgm:spPr/>
    </dgm:pt>
    <dgm:pt modelId="{F3078B9D-AB11-4B7B-AC2B-07409FDC2A67}" type="pres">
      <dgm:prSet presAssocID="{D2DD30C2-9410-4077-991A-EDEF7BF0CFCB}" presName="aNode" presStyleLbl="bgShp" presStyleIdx="0" presStyleCnt="4"/>
      <dgm:spPr/>
      <dgm:t>
        <a:bodyPr/>
        <a:lstStyle/>
        <a:p>
          <a:endParaRPr lang="ru-RU"/>
        </a:p>
      </dgm:t>
    </dgm:pt>
    <dgm:pt modelId="{7862C7CF-823B-4A28-A328-FFA34B13E287}" type="pres">
      <dgm:prSet presAssocID="{D2DD30C2-9410-4077-991A-EDEF7BF0CFCB}" presName="textNode" presStyleLbl="bgShp" presStyleIdx="0" presStyleCnt="4"/>
      <dgm:spPr/>
      <dgm:t>
        <a:bodyPr/>
        <a:lstStyle/>
        <a:p>
          <a:endParaRPr lang="ru-RU"/>
        </a:p>
      </dgm:t>
    </dgm:pt>
    <dgm:pt modelId="{F16DB3B0-B964-4D8B-BB82-774049BE4119}" type="pres">
      <dgm:prSet presAssocID="{D2DD30C2-9410-4077-991A-EDEF7BF0CFCB}" presName="compChildNode" presStyleCnt="0"/>
      <dgm:spPr/>
    </dgm:pt>
    <dgm:pt modelId="{DFEC9BEE-8275-4BA7-8397-DC941B2D0CD7}" type="pres">
      <dgm:prSet presAssocID="{D2DD30C2-9410-4077-991A-EDEF7BF0CFCB}" presName="theInnerList" presStyleCnt="0"/>
      <dgm:spPr/>
    </dgm:pt>
    <dgm:pt modelId="{6004CD0D-28BB-4DE6-9178-FD4DB85A940F}" type="pres">
      <dgm:prSet presAssocID="{BE84CA8F-E906-4000-BE4A-8A1B1836550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867BB-1283-4BA6-9ED5-CE1510727F18}" type="pres">
      <dgm:prSet presAssocID="{BE84CA8F-E906-4000-BE4A-8A1B18365506}" presName="aSpace2" presStyleCnt="0"/>
      <dgm:spPr/>
    </dgm:pt>
    <dgm:pt modelId="{EDD433BF-34C0-4C0F-A8AA-10C7B6009E0B}" type="pres">
      <dgm:prSet presAssocID="{BF0B37A5-3C23-47ED-AD55-3811DD1D06E0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D4B9C-653C-4D2C-B180-DEC12F727905}" type="pres">
      <dgm:prSet presAssocID="{D2DD30C2-9410-4077-991A-EDEF7BF0CFCB}" presName="aSpace" presStyleCnt="0"/>
      <dgm:spPr/>
    </dgm:pt>
    <dgm:pt modelId="{E78E6385-640D-43FF-BEC5-7A37DD5857B3}" type="pres">
      <dgm:prSet presAssocID="{8CB9BEC2-4ECE-48A7-B8D2-9EC6B3AE0333}" presName="compNode" presStyleCnt="0"/>
      <dgm:spPr/>
    </dgm:pt>
    <dgm:pt modelId="{F0366CA4-DD05-4FD7-900F-4717C7C85468}" type="pres">
      <dgm:prSet presAssocID="{8CB9BEC2-4ECE-48A7-B8D2-9EC6B3AE0333}" presName="aNode" presStyleLbl="bgShp" presStyleIdx="1" presStyleCnt="4"/>
      <dgm:spPr/>
      <dgm:t>
        <a:bodyPr/>
        <a:lstStyle/>
        <a:p>
          <a:endParaRPr lang="ru-RU"/>
        </a:p>
      </dgm:t>
    </dgm:pt>
    <dgm:pt modelId="{03CAAA20-1C4F-4A82-89DE-1DFD6A0198FE}" type="pres">
      <dgm:prSet presAssocID="{8CB9BEC2-4ECE-48A7-B8D2-9EC6B3AE0333}" presName="textNode" presStyleLbl="bgShp" presStyleIdx="1" presStyleCnt="4"/>
      <dgm:spPr/>
      <dgm:t>
        <a:bodyPr/>
        <a:lstStyle/>
        <a:p>
          <a:endParaRPr lang="ru-RU"/>
        </a:p>
      </dgm:t>
    </dgm:pt>
    <dgm:pt modelId="{64F42434-1F2D-4B90-BA28-F797A78BFB81}" type="pres">
      <dgm:prSet presAssocID="{8CB9BEC2-4ECE-48A7-B8D2-9EC6B3AE0333}" presName="compChildNode" presStyleCnt="0"/>
      <dgm:spPr/>
    </dgm:pt>
    <dgm:pt modelId="{6FC5F5EE-9EA6-462A-AACA-1119C512155A}" type="pres">
      <dgm:prSet presAssocID="{8CB9BEC2-4ECE-48A7-B8D2-9EC6B3AE0333}" presName="theInnerList" presStyleCnt="0"/>
      <dgm:spPr/>
    </dgm:pt>
    <dgm:pt modelId="{B0828F52-5E63-48C3-B4D5-62103B67E1D2}" type="pres">
      <dgm:prSet presAssocID="{DF7E94FB-0C0E-4374-84BE-B64AA60E001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24B0D-4032-46EE-9A08-8F0CE372CDE0}" type="pres">
      <dgm:prSet presAssocID="{DF7E94FB-0C0E-4374-84BE-B64AA60E0018}" presName="aSpace2" presStyleCnt="0"/>
      <dgm:spPr/>
    </dgm:pt>
    <dgm:pt modelId="{C10A3C48-15C8-46F9-9C21-FB41E1433F2E}" type="pres">
      <dgm:prSet presAssocID="{1E73956D-5C20-421F-980E-BCA8ED58C009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08DEC-A73D-4403-A6E1-867939EC93E0}" type="pres">
      <dgm:prSet presAssocID="{8CB9BEC2-4ECE-48A7-B8D2-9EC6B3AE0333}" presName="aSpace" presStyleCnt="0"/>
      <dgm:spPr/>
    </dgm:pt>
    <dgm:pt modelId="{1A87DE4F-B701-4884-B5C9-E8449AAD1BCF}" type="pres">
      <dgm:prSet presAssocID="{39EC5767-E70B-4880-BD01-7F92C6BAFAAF}" presName="compNode" presStyleCnt="0"/>
      <dgm:spPr/>
    </dgm:pt>
    <dgm:pt modelId="{BEE14252-4917-45AA-98D3-D144009B2010}" type="pres">
      <dgm:prSet presAssocID="{39EC5767-E70B-4880-BD01-7F92C6BAFAAF}" presName="aNode" presStyleLbl="bgShp" presStyleIdx="2" presStyleCnt="4"/>
      <dgm:spPr/>
      <dgm:t>
        <a:bodyPr/>
        <a:lstStyle/>
        <a:p>
          <a:endParaRPr lang="ru-RU"/>
        </a:p>
      </dgm:t>
    </dgm:pt>
    <dgm:pt modelId="{9DC7C20A-EDC1-4836-BB6A-95F78F292EB0}" type="pres">
      <dgm:prSet presAssocID="{39EC5767-E70B-4880-BD01-7F92C6BAFAAF}" presName="textNode" presStyleLbl="bgShp" presStyleIdx="2" presStyleCnt="4"/>
      <dgm:spPr/>
      <dgm:t>
        <a:bodyPr/>
        <a:lstStyle/>
        <a:p>
          <a:endParaRPr lang="ru-RU"/>
        </a:p>
      </dgm:t>
    </dgm:pt>
    <dgm:pt modelId="{6F649FBD-6906-4D67-B4EA-BC78E51D082F}" type="pres">
      <dgm:prSet presAssocID="{39EC5767-E70B-4880-BD01-7F92C6BAFAAF}" presName="compChildNode" presStyleCnt="0"/>
      <dgm:spPr/>
    </dgm:pt>
    <dgm:pt modelId="{D444BC4D-ECCC-428D-85C1-BCC930A08FFD}" type="pres">
      <dgm:prSet presAssocID="{39EC5767-E70B-4880-BD01-7F92C6BAFAAF}" presName="theInnerList" presStyleCnt="0"/>
      <dgm:spPr/>
    </dgm:pt>
    <dgm:pt modelId="{54CFAD6C-5CCC-4CE4-A165-100A90478500}" type="pres">
      <dgm:prSet presAssocID="{19DEC684-8879-4D39-B48E-081039EBD44A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FFE44-E314-433B-88EB-075BF1F66B1B}" type="pres">
      <dgm:prSet presAssocID="{19DEC684-8879-4D39-B48E-081039EBD44A}" presName="aSpace2" presStyleCnt="0"/>
      <dgm:spPr/>
    </dgm:pt>
    <dgm:pt modelId="{0EDC99DF-A461-4E96-8282-C1D9BF9AAA8C}" type="pres">
      <dgm:prSet presAssocID="{E5AE41A9-7CC5-4EEC-A1FD-4DA21286373F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B1304-EB8F-4A36-B1BF-928C10545A98}" type="pres">
      <dgm:prSet presAssocID="{E5AE41A9-7CC5-4EEC-A1FD-4DA21286373F}" presName="aSpace2" presStyleCnt="0"/>
      <dgm:spPr/>
    </dgm:pt>
    <dgm:pt modelId="{BF0CF446-16F2-4B8C-AAE0-74925CEA02D5}" type="pres">
      <dgm:prSet presAssocID="{65F4FFA0-5648-48BE-9DF8-64A1BA313D11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EE64B-E0E4-4C1C-BD9E-0C5A29B72D97}" type="pres">
      <dgm:prSet presAssocID="{39EC5767-E70B-4880-BD01-7F92C6BAFAAF}" presName="aSpace" presStyleCnt="0"/>
      <dgm:spPr/>
    </dgm:pt>
    <dgm:pt modelId="{8E440D1C-5294-459B-A35A-ECE281C6C6AD}" type="pres">
      <dgm:prSet presAssocID="{8D0146F7-F39A-41AC-AC9B-8C6463D0FE08}" presName="compNode" presStyleCnt="0"/>
      <dgm:spPr/>
    </dgm:pt>
    <dgm:pt modelId="{3CFFCBF2-522B-42AA-98E8-06F4534B398E}" type="pres">
      <dgm:prSet presAssocID="{8D0146F7-F39A-41AC-AC9B-8C6463D0FE08}" presName="aNode" presStyleLbl="bgShp" presStyleIdx="3" presStyleCnt="4"/>
      <dgm:spPr/>
      <dgm:t>
        <a:bodyPr/>
        <a:lstStyle/>
        <a:p>
          <a:endParaRPr lang="ru-RU"/>
        </a:p>
      </dgm:t>
    </dgm:pt>
    <dgm:pt modelId="{C5586963-6343-4A22-8409-BC7CF65950CF}" type="pres">
      <dgm:prSet presAssocID="{8D0146F7-F39A-41AC-AC9B-8C6463D0FE08}" presName="textNode" presStyleLbl="bgShp" presStyleIdx="3" presStyleCnt="4"/>
      <dgm:spPr/>
      <dgm:t>
        <a:bodyPr/>
        <a:lstStyle/>
        <a:p>
          <a:endParaRPr lang="ru-RU"/>
        </a:p>
      </dgm:t>
    </dgm:pt>
    <dgm:pt modelId="{A5B9C8CD-FBD4-4856-A765-F3FF63D73BE7}" type="pres">
      <dgm:prSet presAssocID="{8D0146F7-F39A-41AC-AC9B-8C6463D0FE08}" presName="compChildNode" presStyleCnt="0"/>
      <dgm:spPr/>
    </dgm:pt>
    <dgm:pt modelId="{E8221C24-2C75-44C2-9E88-8D3B34A48C53}" type="pres">
      <dgm:prSet presAssocID="{8D0146F7-F39A-41AC-AC9B-8C6463D0FE08}" presName="theInnerList" presStyleCnt="0"/>
      <dgm:spPr/>
    </dgm:pt>
    <dgm:pt modelId="{BEE82336-5679-4AA4-BDA4-D599E9FADFDB}" type="pres">
      <dgm:prSet presAssocID="{5C6E8A1B-59E7-4D9F-9A8C-3BBF43370AE8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A0A07-C341-4A5B-A1AC-9164906A6C68}" type="pres">
      <dgm:prSet presAssocID="{5C6E8A1B-59E7-4D9F-9A8C-3BBF43370AE8}" presName="aSpace2" presStyleCnt="0"/>
      <dgm:spPr/>
    </dgm:pt>
    <dgm:pt modelId="{F9DC6E32-052D-4D17-BE35-B962FEDE3A1D}" type="pres">
      <dgm:prSet presAssocID="{763B0B96-3C2C-416C-B37F-84E09F53ADBE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32345-E567-4BE4-84A2-7A68463E0DE4}" srcId="{D2DD30C2-9410-4077-991A-EDEF7BF0CFCB}" destId="{BE84CA8F-E906-4000-BE4A-8A1B18365506}" srcOrd="0" destOrd="0" parTransId="{552A87C4-3777-472E-8EE3-EB4DE96E7CD3}" sibTransId="{96F4B261-96D5-4CAA-A3FF-7F282D97310E}"/>
    <dgm:cxn modelId="{21865718-105F-48DA-9AE8-493E458DBF07}" type="presOf" srcId="{19DEC684-8879-4D39-B48E-081039EBD44A}" destId="{54CFAD6C-5CCC-4CE4-A165-100A90478500}" srcOrd="0" destOrd="0" presId="urn:microsoft.com/office/officeart/2005/8/layout/lProcess2"/>
    <dgm:cxn modelId="{DAAEA3C9-1BFB-49EE-859A-219F0D0D02C6}" srcId="{39EC5767-E70B-4880-BD01-7F92C6BAFAAF}" destId="{19DEC684-8879-4D39-B48E-081039EBD44A}" srcOrd="0" destOrd="0" parTransId="{5EAE04A3-7B45-4D55-B98B-D567AD014484}" sibTransId="{6958E0CC-D71C-4718-B4CE-62433EF93E98}"/>
    <dgm:cxn modelId="{C6781F7F-028D-4F86-99AB-88A3E4CCFA9C}" type="presOf" srcId="{BE84CA8F-E906-4000-BE4A-8A1B18365506}" destId="{6004CD0D-28BB-4DE6-9178-FD4DB85A940F}" srcOrd="0" destOrd="0" presId="urn:microsoft.com/office/officeart/2005/8/layout/lProcess2"/>
    <dgm:cxn modelId="{46533AED-CC4C-4AD3-96AE-F943D001458A}" srcId="{8D0146F7-F39A-41AC-AC9B-8C6463D0FE08}" destId="{763B0B96-3C2C-416C-B37F-84E09F53ADBE}" srcOrd="1" destOrd="0" parTransId="{DD686AFF-9E05-4043-B8ED-9A916CA2F6C6}" sibTransId="{91005AA7-736E-4B87-8FE5-BF3BCA24C82E}"/>
    <dgm:cxn modelId="{8F50F65C-06E1-4021-8002-209C53069366}" srcId="{38A349EC-7AEF-4679-83D1-AE09F455D94D}" destId="{8D0146F7-F39A-41AC-AC9B-8C6463D0FE08}" srcOrd="3" destOrd="0" parTransId="{C8AD394D-6CF4-4C1F-B762-FF767BC9C977}" sibTransId="{EC82FC27-ECFF-4A58-A15C-9B4E249AA935}"/>
    <dgm:cxn modelId="{AF34B41F-9A37-4B1D-AE02-714D71319569}" srcId="{38A349EC-7AEF-4679-83D1-AE09F455D94D}" destId="{D2DD30C2-9410-4077-991A-EDEF7BF0CFCB}" srcOrd="0" destOrd="0" parTransId="{346DAD29-A8AC-414D-8B83-0F77A7A76CF0}" sibTransId="{190F0E9A-747D-458F-ABE1-A3577D0D88C0}"/>
    <dgm:cxn modelId="{A4CE9A15-33F2-499D-A50B-B605EEA48A45}" srcId="{39EC5767-E70B-4880-BD01-7F92C6BAFAAF}" destId="{E5AE41A9-7CC5-4EEC-A1FD-4DA21286373F}" srcOrd="1" destOrd="0" parTransId="{07FA5E27-C451-4F42-92B1-149C40E1E4D2}" sibTransId="{68E8FF23-5F86-4A23-8CE2-621E08EF2B00}"/>
    <dgm:cxn modelId="{B4661E59-BA91-4EC7-8E9F-D321EA75A9E7}" srcId="{D2DD30C2-9410-4077-991A-EDEF7BF0CFCB}" destId="{BF0B37A5-3C23-47ED-AD55-3811DD1D06E0}" srcOrd="1" destOrd="0" parTransId="{A03E9AD3-DC6C-4890-B52A-D0106B766765}" sibTransId="{C7337D22-9B62-4C0D-8FDA-FFED0EE8A56E}"/>
    <dgm:cxn modelId="{1EDF213A-D23B-4E6A-A22A-E3640944EB5D}" type="presOf" srcId="{BF0B37A5-3C23-47ED-AD55-3811DD1D06E0}" destId="{EDD433BF-34C0-4C0F-A8AA-10C7B6009E0B}" srcOrd="0" destOrd="0" presId="urn:microsoft.com/office/officeart/2005/8/layout/lProcess2"/>
    <dgm:cxn modelId="{0A274072-B96F-4F8E-A59C-1C83AABDA5C5}" type="presOf" srcId="{8CB9BEC2-4ECE-48A7-B8D2-9EC6B3AE0333}" destId="{F0366CA4-DD05-4FD7-900F-4717C7C85468}" srcOrd="0" destOrd="0" presId="urn:microsoft.com/office/officeart/2005/8/layout/lProcess2"/>
    <dgm:cxn modelId="{348072CE-BAB0-4392-B84B-95998DB60D11}" srcId="{8CB9BEC2-4ECE-48A7-B8D2-9EC6B3AE0333}" destId="{1E73956D-5C20-421F-980E-BCA8ED58C009}" srcOrd="1" destOrd="0" parTransId="{BADFF9BD-3BCD-4398-821F-AA69E8D48C00}" sibTransId="{2011C193-5AE1-410E-A3E0-B610AB3D8421}"/>
    <dgm:cxn modelId="{AE956046-8D34-4AC7-B8E5-E3CEC1169246}" srcId="{8D0146F7-F39A-41AC-AC9B-8C6463D0FE08}" destId="{5C6E8A1B-59E7-4D9F-9A8C-3BBF43370AE8}" srcOrd="0" destOrd="0" parTransId="{28A182E6-0DD2-4BC9-9668-E09DC2C0712B}" sibTransId="{6FD09A77-0B45-4AB1-8544-615EB8FD4FDA}"/>
    <dgm:cxn modelId="{76C4416D-2400-47FC-A79E-3AA28D22073A}" type="presOf" srcId="{39EC5767-E70B-4880-BD01-7F92C6BAFAAF}" destId="{9DC7C20A-EDC1-4836-BB6A-95F78F292EB0}" srcOrd="1" destOrd="0" presId="urn:microsoft.com/office/officeart/2005/8/layout/lProcess2"/>
    <dgm:cxn modelId="{2F2D2682-CE0C-4357-A3E9-0D53D923E281}" type="presOf" srcId="{D2DD30C2-9410-4077-991A-EDEF7BF0CFCB}" destId="{F3078B9D-AB11-4B7B-AC2B-07409FDC2A67}" srcOrd="0" destOrd="0" presId="urn:microsoft.com/office/officeart/2005/8/layout/lProcess2"/>
    <dgm:cxn modelId="{8B4D2156-C05B-478E-9A1F-D6C30B912EA6}" type="presOf" srcId="{5C6E8A1B-59E7-4D9F-9A8C-3BBF43370AE8}" destId="{BEE82336-5679-4AA4-BDA4-D599E9FADFDB}" srcOrd="0" destOrd="0" presId="urn:microsoft.com/office/officeart/2005/8/layout/lProcess2"/>
    <dgm:cxn modelId="{129D40A2-7D5E-4077-8DDE-DDC2CC7512E4}" srcId="{39EC5767-E70B-4880-BD01-7F92C6BAFAAF}" destId="{65F4FFA0-5648-48BE-9DF8-64A1BA313D11}" srcOrd="2" destOrd="0" parTransId="{BF85A013-D265-4DE3-A15D-62E709B0CFE3}" sibTransId="{73725687-DA31-4008-8C45-664BA0E1D4A5}"/>
    <dgm:cxn modelId="{42B4A78E-C40D-4311-BAAB-C875D70ED5F0}" type="presOf" srcId="{65F4FFA0-5648-48BE-9DF8-64A1BA313D11}" destId="{BF0CF446-16F2-4B8C-AAE0-74925CEA02D5}" srcOrd="0" destOrd="0" presId="urn:microsoft.com/office/officeart/2005/8/layout/lProcess2"/>
    <dgm:cxn modelId="{25E89286-4197-408F-8A45-AE45BD0BA4C9}" type="presOf" srcId="{E5AE41A9-7CC5-4EEC-A1FD-4DA21286373F}" destId="{0EDC99DF-A461-4E96-8282-C1D9BF9AAA8C}" srcOrd="0" destOrd="0" presId="urn:microsoft.com/office/officeart/2005/8/layout/lProcess2"/>
    <dgm:cxn modelId="{91D00203-AFD6-4D4F-8CB3-3194BB8B24D4}" type="presOf" srcId="{8CB9BEC2-4ECE-48A7-B8D2-9EC6B3AE0333}" destId="{03CAAA20-1C4F-4A82-89DE-1DFD6A0198FE}" srcOrd="1" destOrd="0" presId="urn:microsoft.com/office/officeart/2005/8/layout/lProcess2"/>
    <dgm:cxn modelId="{84F4D8CD-0575-4A2A-B1E5-BE8300431D76}" srcId="{38A349EC-7AEF-4679-83D1-AE09F455D94D}" destId="{39EC5767-E70B-4880-BD01-7F92C6BAFAAF}" srcOrd="2" destOrd="0" parTransId="{821E95C7-33A9-454B-8A3F-0EA6046E33BE}" sibTransId="{5E8BA7DF-05C5-4A0E-8174-7DD7869E92F1}"/>
    <dgm:cxn modelId="{0243148F-BB84-4E6C-9F88-14CC863442B0}" type="presOf" srcId="{8D0146F7-F39A-41AC-AC9B-8C6463D0FE08}" destId="{C5586963-6343-4A22-8409-BC7CF65950CF}" srcOrd="1" destOrd="0" presId="urn:microsoft.com/office/officeart/2005/8/layout/lProcess2"/>
    <dgm:cxn modelId="{B8B4CDE1-47B8-4CB4-9D25-49EE7C5FEC6C}" type="presOf" srcId="{39EC5767-E70B-4880-BD01-7F92C6BAFAAF}" destId="{BEE14252-4917-45AA-98D3-D144009B2010}" srcOrd="0" destOrd="0" presId="urn:microsoft.com/office/officeart/2005/8/layout/lProcess2"/>
    <dgm:cxn modelId="{8172DEE5-3B75-4D1F-8C7C-5FCF2AB173FD}" srcId="{8CB9BEC2-4ECE-48A7-B8D2-9EC6B3AE0333}" destId="{DF7E94FB-0C0E-4374-84BE-B64AA60E0018}" srcOrd="0" destOrd="0" parTransId="{C24FF8C7-7FBD-4A03-B60D-8E3FD85C9321}" sibTransId="{9C9EECBF-A6D0-43BE-954A-7245408EC894}"/>
    <dgm:cxn modelId="{7A541966-2622-4D00-BC22-1DD352198504}" type="presOf" srcId="{D2DD30C2-9410-4077-991A-EDEF7BF0CFCB}" destId="{7862C7CF-823B-4A28-A328-FFA34B13E287}" srcOrd="1" destOrd="0" presId="urn:microsoft.com/office/officeart/2005/8/layout/lProcess2"/>
    <dgm:cxn modelId="{BF249E4D-2C3B-4248-B36A-2F6ABC2A2A92}" type="presOf" srcId="{763B0B96-3C2C-416C-B37F-84E09F53ADBE}" destId="{F9DC6E32-052D-4D17-BE35-B962FEDE3A1D}" srcOrd="0" destOrd="0" presId="urn:microsoft.com/office/officeart/2005/8/layout/lProcess2"/>
    <dgm:cxn modelId="{3F7B4FE0-BB62-4E1A-A141-935A7F2C710A}" type="presOf" srcId="{38A349EC-7AEF-4679-83D1-AE09F455D94D}" destId="{D9C62F46-4166-4430-843C-BBB5A2F3455C}" srcOrd="0" destOrd="0" presId="urn:microsoft.com/office/officeart/2005/8/layout/lProcess2"/>
    <dgm:cxn modelId="{D73BE6A3-5B49-4B5B-8026-3A6046F71954}" type="presOf" srcId="{DF7E94FB-0C0E-4374-84BE-B64AA60E0018}" destId="{B0828F52-5E63-48C3-B4D5-62103B67E1D2}" srcOrd="0" destOrd="0" presId="urn:microsoft.com/office/officeart/2005/8/layout/lProcess2"/>
    <dgm:cxn modelId="{5EE5A57F-C72F-47F5-8927-0546785520B9}" type="presOf" srcId="{1E73956D-5C20-421F-980E-BCA8ED58C009}" destId="{C10A3C48-15C8-46F9-9C21-FB41E1433F2E}" srcOrd="0" destOrd="0" presId="urn:microsoft.com/office/officeart/2005/8/layout/lProcess2"/>
    <dgm:cxn modelId="{F4E12F5C-D156-45FE-89E9-C9EB8CE534F6}" srcId="{38A349EC-7AEF-4679-83D1-AE09F455D94D}" destId="{8CB9BEC2-4ECE-48A7-B8D2-9EC6B3AE0333}" srcOrd="1" destOrd="0" parTransId="{C61302F0-1185-4D17-B0EE-42320F696149}" sibTransId="{CD23683B-5F4A-4C47-B021-18DDEBD0E88A}"/>
    <dgm:cxn modelId="{6EA2ED6B-1617-4F6A-AAB0-790F6C06B11D}" type="presOf" srcId="{8D0146F7-F39A-41AC-AC9B-8C6463D0FE08}" destId="{3CFFCBF2-522B-42AA-98E8-06F4534B398E}" srcOrd="0" destOrd="0" presId="urn:microsoft.com/office/officeart/2005/8/layout/lProcess2"/>
    <dgm:cxn modelId="{89222C3F-39AF-46D5-9DF5-587347137ED7}" type="presParOf" srcId="{D9C62F46-4166-4430-843C-BBB5A2F3455C}" destId="{55C9D4F3-B675-434B-BD7D-5E7901001188}" srcOrd="0" destOrd="0" presId="urn:microsoft.com/office/officeart/2005/8/layout/lProcess2"/>
    <dgm:cxn modelId="{55C345D4-B9D3-4AD1-A0AF-79D3286B8527}" type="presParOf" srcId="{55C9D4F3-B675-434B-BD7D-5E7901001188}" destId="{F3078B9D-AB11-4B7B-AC2B-07409FDC2A67}" srcOrd="0" destOrd="0" presId="urn:microsoft.com/office/officeart/2005/8/layout/lProcess2"/>
    <dgm:cxn modelId="{3F483875-EA0A-4F70-9DA9-F2BA10FBF788}" type="presParOf" srcId="{55C9D4F3-B675-434B-BD7D-5E7901001188}" destId="{7862C7CF-823B-4A28-A328-FFA34B13E287}" srcOrd="1" destOrd="0" presId="urn:microsoft.com/office/officeart/2005/8/layout/lProcess2"/>
    <dgm:cxn modelId="{51FF990F-8AED-4E59-921B-5751AA104E6D}" type="presParOf" srcId="{55C9D4F3-B675-434B-BD7D-5E7901001188}" destId="{F16DB3B0-B964-4D8B-BB82-774049BE4119}" srcOrd="2" destOrd="0" presId="urn:microsoft.com/office/officeart/2005/8/layout/lProcess2"/>
    <dgm:cxn modelId="{FD36673E-D191-441A-AEE9-9DA2E34DCADA}" type="presParOf" srcId="{F16DB3B0-B964-4D8B-BB82-774049BE4119}" destId="{DFEC9BEE-8275-4BA7-8397-DC941B2D0CD7}" srcOrd="0" destOrd="0" presId="urn:microsoft.com/office/officeart/2005/8/layout/lProcess2"/>
    <dgm:cxn modelId="{AE83D6CD-69DD-44FA-8142-25BD4437A3AB}" type="presParOf" srcId="{DFEC9BEE-8275-4BA7-8397-DC941B2D0CD7}" destId="{6004CD0D-28BB-4DE6-9178-FD4DB85A940F}" srcOrd="0" destOrd="0" presId="urn:microsoft.com/office/officeart/2005/8/layout/lProcess2"/>
    <dgm:cxn modelId="{AEDF9C33-D88D-4494-9614-112CFE1E822F}" type="presParOf" srcId="{DFEC9BEE-8275-4BA7-8397-DC941B2D0CD7}" destId="{755867BB-1283-4BA6-9ED5-CE1510727F18}" srcOrd="1" destOrd="0" presId="urn:microsoft.com/office/officeart/2005/8/layout/lProcess2"/>
    <dgm:cxn modelId="{97A6F04F-E281-4F96-988D-BC5FEA80FFFD}" type="presParOf" srcId="{DFEC9BEE-8275-4BA7-8397-DC941B2D0CD7}" destId="{EDD433BF-34C0-4C0F-A8AA-10C7B6009E0B}" srcOrd="2" destOrd="0" presId="urn:microsoft.com/office/officeart/2005/8/layout/lProcess2"/>
    <dgm:cxn modelId="{195A7CCD-ACA8-4064-B379-B086D644BA11}" type="presParOf" srcId="{D9C62F46-4166-4430-843C-BBB5A2F3455C}" destId="{E84D4B9C-653C-4D2C-B180-DEC12F727905}" srcOrd="1" destOrd="0" presId="urn:microsoft.com/office/officeart/2005/8/layout/lProcess2"/>
    <dgm:cxn modelId="{7007ADA9-EF24-4718-9FBF-6C554CCC6078}" type="presParOf" srcId="{D9C62F46-4166-4430-843C-BBB5A2F3455C}" destId="{E78E6385-640D-43FF-BEC5-7A37DD5857B3}" srcOrd="2" destOrd="0" presId="urn:microsoft.com/office/officeart/2005/8/layout/lProcess2"/>
    <dgm:cxn modelId="{5713AD38-D6BD-4BB0-82A7-3902C3DC3063}" type="presParOf" srcId="{E78E6385-640D-43FF-BEC5-7A37DD5857B3}" destId="{F0366CA4-DD05-4FD7-900F-4717C7C85468}" srcOrd="0" destOrd="0" presId="urn:microsoft.com/office/officeart/2005/8/layout/lProcess2"/>
    <dgm:cxn modelId="{ED9A516B-C841-4117-95E1-9E8C3B1D5CD2}" type="presParOf" srcId="{E78E6385-640D-43FF-BEC5-7A37DD5857B3}" destId="{03CAAA20-1C4F-4A82-89DE-1DFD6A0198FE}" srcOrd="1" destOrd="0" presId="urn:microsoft.com/office/officeart/2005/8/layout/lProcess2"/>
    <dgm:cxn modelId="{D72AF6CC-334E-4D60-9BDF-B4E57337A0D6}" type="presParOf" srcId="{E78E6385-640D-43FF-BEC5-7A37DD5857B3}" destId="{64F42434-1F2D-4B90-BA28-F797A78BFB81}" srcOrd="2" destOrd="0" presId="urn:microsoft.com/office/officeart/2005/8/layout/lProcess2"/>
    <dgm:cxn modelId="{68161126-BAC2-48EB-9962-04F30D647083}" type="presParOf" srcId="{64F42434-1F2D-4B90-BA28-F797A78BFB81}" destId="{6FC5F5EE-9EA6-462A-AACA-1119C512155A}" srcOrd="0" destOrd="0" presId="urn:microsoft.com/office/officeart/2005/8/layout/lProcess2"/>
    <dgm:cxn modelId="{8E889C6C-9032-444E-9EFF-D9A53A279418}" type="presParOf" srcId="{6FC5F5EE-9EA6-462A-AACA-1119C512155A}" destId="{B0828F52-5E63-48C3-B4D5-62103B67E1D2}" srcOrd="0" destOrd="0" presId="urn:microsoft.com/office/officeart/2005/8/layout/lProcess2"/>
    <dgm:cxn modelId="{4BAD2F9C-743E-4B36-81F2-022D556A2C38}" type="presParOf" srcId="{6FC5F5EE-9EA6-462A-AACA-1119C512155A}" destId="{35524B0D-4032-46EE-9A08-8F0CE372CDE0}" srcOrd="1" destOrd="0" presId="urn:microsoft.com/office/officeart/2005/8/layout/lProcess2"/>
    <dgm:cxn modelId="{D80E1E98-1EB9-4EBF-81F2-6BDF5619A582}" type="presParOf" srcId="{6FC5F5EE-9EA6-462A-AACA-1119C512155A}" destId="{C10A3C48-15C8-46F9-9C21-FB41E1433F2E}" srcOrd="2" destOrd="0" presId="urn:microsoft.com/office/officeart/2005/8/layout/lProcess2"/>
    <dgm:cxn modelId="{4CEB7073-052B-496F-8C29-9BF6AD0C90FF}" type="presParOf" srcId="{D9C62F46-4166-4430-843C-BBB5A2F3455C}" destId="{BE708DEC-A73D-4403-A6E1-867939EC93E0}" srcOrd="3" destOrd="0" presId="urn:microsoft.com/office/officeart/2005/8/layout/lProcess2"/>
    <dgm:cxn modelId="{D486E245-71E2-426D-AC17-86C01C4A4ED6}" type="presParOf" srcId="{D9C62F46-4166-4430-843C-BBB5A2F3455C}" destId="{1A87DE4F-B701-4884-B5C9-E8449AAD1BCF}" srcOrd="4" destOrd="0" presId="urn:microsoft.com/office/officeart/2005/8/layout/lProcess2"/>
    <dgm:cxn modelId="{75D04750-1595-4A3E-A686-F6B3E9F8ACF0}" type="presParOf" srcId="{1A87DE4F-B701-4884-B5C9-E8449AAD1BCF}" destId="{BEE14252-4917-45AA-98D3-D144009B2010}" srcOrd="0" destOrd="0" presId="urn:microsoft.com/office/officeart/2005/8/layout/lProcess2"/>
    <dgm:cxn modelId="{BA98B831-226D-40D6-9CF1-E60D65AC59B4}" type="presParOf" srcId="{1A87DE4F-B701-4884-B5C9-E8449AAD1BCF}" destId="{9DC7C20A-EDC1-4836-BB6A-95F78F292EB0}" srcOrd="1" destOrd="0" presId="urn:microsoft.com/office/officeart/2005/8/layout/lProcess2"/>
    <dgm:cxn modelId="{FE02537A-9B34-4654-8623-484764DD4BF3}" type="presParOf" srcId="{1A87DE4F-B701-4884-B5C9-E8449AAD1BCF}" destId="{6F649FBD-6906-4D67-B4EA-BC78E51D082F}" srcOrd="2" destOrd="0" presId="urn:microsoft.com/office/officeart/2005/8/layout/lProcess2"/>
    <dgm:cxn modelId="{88321774-96AE-4C42-9DE8-B559E5665FB9}" type="presParOf" srcId="{6F649FBD-6906-4D67-B4EA-BC78E51D082F}" destId="{D444BC4D-ECCC-428D-85C1-BCC930A08FFD}" srcOrd="0" destOrd="0" presId="urn:microsoft.com/office/officeart/2005/8/layout/lProcess2"/>
    <dgm:cxn modelId="{56404414-0830-41FE-AFF3-B99116953893}" type="presParOf" srcId="{D444BC4D-ECCC-428D-85C1-BCC930A08FFD}" destId="{54CFAD6C-5CCC-4CE4-A165-100A90478500}" srcOrd="0" destOrd="0" presId="urn:microsoft.com/office/officeart/2005/8/layout/lProcess2"/>
    <dgm:cxn modelId="{CE10458A-7677-495F-A8CD-038EBA8E274E}" type="presParOf" srcId="{D444BC4D-ECCC-428D-85C1-BCC930A08FFD}" destId="{854FFE44-E314-433B-88EB-075BF1F66B1B}" srcOrd="1" destOrd="0" presId="urn:microsoft.com/office/officeart/2005/8/layout/lProcess2"/>
    <dgm:cxn modelId="{65EE5CF9-4BD5-4353-9B1E-1EB14C77C571}" type="presParOf" srcId="{D444BC4D-ECCC-428D-85C1-BCC930A08FFD}" destId="{0EDC99DF-A461-4E96-8282-C1D9BF9AAA8C}" srcOrd="2" destOrd="0" presId="urn:microsoft.com/office/officeart/2005/8/layout/lProcess2"/>
    <dgm:cxn modelId="{D4B83D81-66D3-40F1-9A1F-3B667CC9054C}" type="presParOf" srcId="{D444BC4D-ECCC-428D-85C1-BCC930A08FFD}" destId="{738B1304-EB8F-4A36-B1BF-928C10545A98}" srcOrd="3" destOrd="0" presId="urn:microsoft.com/office/officeart/2005/8/layout/lProcess2"/>
    <dgm:cxn modelId="{E070CFAE-D82D-4F52-936F-ED557B85961D}" type="presParOf" srcId="{D444BC4D-ECCC-428D-85C1-BCC930A08FFD}" destId="{BF0CF446-16F2-4B8C-AAE0-74925CEA02D5}" srcOrd="4" destOrd="0" presId="urn:microsoft.com/office/officeart/2005/8/layout/lProcess2"/>
    <dgm:cxn modelId="{8D7D95DF-98BF-415D-8405-581147D8852B}" type="presParOf" srcId="{D9C62F46-4166-4430-843C-BBB5A2F3455C}" destId="{F24EE64B-E0E4-4C1C-BD9E-0C5A29B72D97}" srcOrd="5" destOrd="0" presId="urn:microsoft.com/office/officeart/2005/8/layout/lProcess2"/>
    <dgm:cxn modelId="{E7A610E7-033F-4030-879A-067A23674468}" type="presParOf" srcId="{D9C62F46-4166-4430-843C-BBB5A2F3455C}" destId="{8E440D1C-5294-459B-A35A-ECE281C6C6AD}" srcOrd="6" destOrd="0" presId="urn:microsoft.com/office/officeart/2005/8/layout/lProcess2"/>
    <dgm:cxn modelId="{D7CAC741-ADF5-4EE0-BA33-09C3497CEA87}" type="presParOf" srcId="{8E440D1C-5294-459B-A35A-ECE281C6C6AD}" destId="{3CFFCBF2-522B-42AA-98E8-06F4534B398E}" srcOrd="0" destOrd="0" presId="urn:microsoft.com/office/officeart/2005/8/layout/lProcess2"/>
    <dgm:cxn modelId="{5F8C6E1E-1680-425B-AAA9-611AFF16E58E}" type="presParOf" srcId="{8E440D1C-5294-459B-A35A-ECE281C6C6AD}" destId="{C5586963-6343-4A22-8409-BC7CF65950CF}" srcOrd="1" destOrd="0" presId="urn:microsoft.com/office/officeart/2005/8/layout/lProcess2"/>
    <dgm:cxn modelId="{9156534C-0C4A-4F39-A444-903CD04D4ABB}" type="presParOf" srcId="{8E440D1C-5294-459B-A35A-ECE281C6C6AD}" destId="{A5B9C8CD-FBD4-4856-A765-F3FF63D73BE7}" srcOrd="2" destOrd="0" presId="urn:microsoft.com/office/officeart/2005/8/layout/lProcess2"/>
    <dgm:cxn modelId="{B213A89B-75C6-4A7F-BD01-0A1497BB02F3}" type="presParOf" srcId="{A5B9C8CD-FBD4-4856-A765-F3FF63D73BE7}" destId="{E8221C24-2C75-44C2-9E88-8D3B34A48C53}" srcOrd="0" destOrd="0" presId="urn:microsoft.com/office/officeart/2005/8/layout/lProcess2"/>
    <dgm:cxn modelId="{5136C6E7-60FC-4623-837B-AEED7A723C35}" type="presParOf" srcId="{E8221C24-2C75-44C2-9E88-8D3B34A48C53}" destId="{BEE82336-5679-4AA4-BDA4-D599E9FADFDB}" srcOrd="0" destOrd="0" presId="urn:microsoft.com/office/officeart/2005/8/layout/lProcess2"/>
    <dgm:cxn modelId="{F51E7229-F8E6-4A86-A796-E60589828741}" type="presParOf" srcId="{E8221C24-2C75-44C2-9E88-8D3B34A48C53}" destId="{3FBA0A07-C341-4A5B-A1AC-9164906A6C68}" srcOrd="1" destOrd="0" presId="urn:microsoft.com/office/officeart/2005/8/layout/lProcess2"/>
    <dgm:cxn modelId="{0C867874-9860-4BAE-B37A-8B30EC40679F}" type="presParOf" srcId="{E8221C24-2C75-44C2-9E88-8D3B34A48C53}" destId="{F9DC6E32-052D-4D17-BE35-B962FEDE3A1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08460C-396B-44F8-8C19-ED7C3DA758B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222AB2-1B6E-4A71-9320-9B670AFE034D}" type="pres">
      <dgm:prSet presAssocID="{BA08460C-396B-44F8-8C19-ED7C3DA758B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9CDD2A6-5EBC-4BBB-A17F-3CB632EB936C}" type="presOf" srcId="{BA08460C-396B-44F8-8C19-ED7C3DA758B0}" destId="{AB222AB2-1B6E-4A71-9320-9B670AFE034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78B9D-AB11-4B7B-AC2B-07409FDC2A67}">
      <dsp:nvSpPr>
        <dsp:cNvPr id="0" name=""/>
        <dsp:cNvSpPr/>
      </dsp:nvSpPr>
      <dsp:spPr>
        <a:xfrm>
          <a:off x="1984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структуры</a:t>
          </a:r>
          <a:endParaRPr lang="ru-RU" sz="1800" kern="1200" dirty="0"/>
        </a:p>
      </dsp:txBody>
      <dsp:txXfrm>
        <a:off x="1984" y="0"/>
        <a:ext cx="1946895" cy="1357788"/>
      </dsp:txXfrm>
    </dsp:sp>
    <dsp:sp modelId="{6004CD0D-28BB-4DE6-9178-FD4DB85A940F}">
      <dsp:nvSpPr>
        <dsp:cNvPr id="0" name=""/>
        <dsp:cNvSpPr/>
      </dsp:nvSpPr>
      <dsp:spPr>
        <a:xfrm>
          <a:off x="196673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Определение ответственных</a:t>
          </a:r>
          <a:endParaRPr lang="ru-RU" sz="1300" kern="1200" dirty="0"/>
        </a:p>
      </dsp:txBody>
      <dsp:txXfrm>
        <a:off x="236642" y="1399083"/>
        <a:ext cx="1477578" cy="1284701"/>
      </dsp:txXfrm>
    </dsp:sp>
    <dsp:sp modelId="{EDD433BF-34C0-4C0F-A8AA-10C7B6009E0B}">
      <dsp:nvSpPr>
        <dsp:cNvPr id="0" name=""/>
        <dsp:cNvSpPr/>
      </dsp:nvSpPr>
      <dsp:spPr>
        <a:xfrm>
          <a:off x="196673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Заключение соглашений</a:t>
          </a:r>
          <a:endParaRPr lang="ru-RU" sz="1300" kern="1200" dirty="0"/>
        </a:p>
      </dsp:txBody>
      <dsp:txXfrm>
        <a:off x="236642" y="2973668"/>
        <a:ext cx="1477578" cy="1284701"/>
      </dsp:txXfrm>
    </dsp:sp>
    <dsp:sp modelId="{F0366CA4-DD05-4FD7-900F-4717C7C85468}">
      <dsp:nvSpPr>
        <dsp:cNvPr id="0" name=""/>
        <dsp:cNvSpPr/>
      </dsp:nvSpPr>
      <dsp:spPr>
        <a:xfrm>
          <a:off x="2094896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Проектирование</a:t>
          </a:r>
          <a:endParaRPr lang="ru-RU" sz="1800" kern="1200" dirty="0"/>
        </a:p>
      </dsp:txBody>
      <dsp:txXfrm>
        <a:off x="2094896" y="0"/>
        <a:ext cx="1946895" cy="1357788"/>
      </dsp:txXfrm>
    </dsp:sp>
    <dsp:sp modelId="{B0828F52-5E63-48C3-B4D5-62103B67E1D2}">
      <dsp:nvSpPr>
        <dsp:cNvPr id="0" name=""/>
        <dsp:cNvSpPr/>
      </dsp:nvSpPr>
      <dsp:spPr>
        <a:xfrm>
          <a:off x="2289585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Изменение регламентов</a:t>
          </a:r>
          <a:endParaRPr lang="ru-RU" sz="1300" kern="1200" dirty="0"/>
        </a:p>
      </dsp:txBody>
      <dsp:txXfrm>
        <a:off x="2329554" y="1399083"/>
        <a:ext cx="1477578" cy="1284701"/>
      </dsp:txXfrm>
    </dsp:sp>
    <dsp:sp modelId="{C10A3C48-15C8-46F9-9C21-FB41E1433F2E}">
      <dsp:nvSpPr>
        <dsp:cNvPr id="0" name=""/>
        <dsp:cNvSpPr/>
      </dsp:nvSpPr>
      <dsp:spPr>
        <a:xfrm>
          <a:off x="2289585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Разработка ТКМВ</a:t>
          </a:r>
          <a:endParaRPr lang="ru-RU" sz="1300" kern="1200" dirty="0"/>
        </a:p>
      </dsp:txBody>
      <dsp:txXfrm>
        <a:off x="2329554" y="2973668"/>
        <a:ext cx="1477578" cy="1284701"/>
      </dsp:txXfrm>
    </dsp:sp>
    <dsp:sp modelId="{BEE14252-4917-45AA-98D3-D144009B2010}">
      <dsp:nvSpPr>
        <dsp:cNvPr id="0" name=""/>
        <dsp:cNvSpPr/>
      </dsp:nvSpPr>
      <dsp:spPr>
        <a:xfrm>
          <a:off x="4187808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Технологическое обеспечение</a:t>
          </a:r>
          <a:endParaRPr lang="ru-RU" sz="1800" kern="1200" dirty="0"/>
        </a:p>
      </dsp:txBody>
      <dsp:txXfrm>
        <a:off x="4187808" y="0"/>
        <a:ext cx="1946895" cy="1357788"/>
      </dsp:txXfrm>
    </dsp:sp>
    <dsp:sp modelId="{54CFAD6C-5CCC-4CE4-A165-100A90478500}">
      <dsp:nvSpPr>
        <dsp:cNvPr id="0" name=""/>
        <dsp:cNvSpPr/>
      </dsp:nvSpPr>
      <dsp:spPr>
        <a:xfrm>
          <a:off x="4382498" y="1358175"/>
          <a:ext cx="1557516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Использование готового решения по модели </a:t>
          </a:r>
          <a:r>
            <a:rPr lang="en-US" sz="1300" kern="1200" dirty="0" err="1" smtClean="0"/>
            <a:t>IaaS</a:t>
          </a:r>
          <a:endParaRPr lang="ru-RU" sz="1300" kern="1200" dirty="0"/>
        </a:p>
      </dsp:txBody>
      <dsp:txXfrm>
        <a:off x="4408541" y="1384218"/>
        <a:ext cx="1505430" cy="837084"/>
      </dsp:txXfrm>
    </dsp:sp>
    <dsp:sp modelId="{0EDC99DF-A461-4E96-8282-C1D9BF9AAA8C}">
      <dsp:nvSpPr>
        <dsp:cNvPr id="0" name=""/>
        <dsp:cNvSpPr/>
      </dsp:nvSpPr>
      <dsp:spPr>
        <a:xfrm>
          <a:off x="4382498" y="2384141"/>
          <a:ext cx="1557516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Подключение к РСМЭВ участников МЭВ</a:t>
          </a:r>
          <a:endParaRPr lang="ru-RU" sz="1300" kern="1200" dirty="0"/>
        </a:p>
      </dsp:txBody>
      <dsp:txXfrm>
        <a:off x="4408541" y="2410184"/>
        <a:ext cx="1505430" cy="837084"/>
      </dsp:txXfrm>
    </dsp:sp>
    <dsp:sp modelId="{BF0CF446-16F2-4B8C-AAE0-74925CEA02D5}">
      <dsp:nvSpPr>
        <dsp:cNvPr id="0" name=""/>
        <dsp:cNvSpPr/>
      </dsp:nvSpPr>
      <dsp:spPr>
        <a:xfrm>
          <a:off x="4382498" y="3410107"/>
          <a:ext cx="1557516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Создание и развитие информационных систем</a:t>
          </a:r>
          <a:endParaRPr lang="ru-RU" sz="1300" kern="1200" dirty="0"/>
        </a:p>
      </dsp:txBody>
      <dsp:txXfrm>
        <a:off x="4408541" y="3436150"/>
        <a:ext cx="1505430" cy="837084"/>
      </dsp:txXfrm>
    </dsp:sp>
    <dsp:sp modelId="{3CFFCBF2-522B-42AA-98E8-06F4534B398E}">
      <dsp:nvSpPr>
        <dsp:cNvPr id="0" name=""/>
        <dsp:cNvSpPr/>
      </dsp:nvSpPr>
      <dsp:spPr>
        <a:xfrm>
          <a:off x="6280720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Разработка , тестирование и регистрация </a:t>
          </a:r>
          <a:r>
            <a:rPr lang="en-US" sz="1800" kern="1200" dirty="0" smtClean="0"/>
            <a:t>web-</a:t>
          </a:r>
          <a:r>
            <a:rPr lang="ru-RU" sz="1800" kern="1200" dirty="0" smtClean="0"/>
            <a:t>сервисов</a:t>
          </a:r>
          <a:endParaRPr lang="ru-RU" sz="1800" kern="1200" dirty="0"/>
        </a:p>
      </dsp:txBody>
      <dsp:txXfrm>
        <a:off x="6280720" y="0"/>
        <a:ext cx="1946895" cy="1357788"/>
      </dsp:txXfrm>
    </dsp:sp>
    <dsp:sp modelId="{BEE82336-5679-4AA4-BDA4-D599E9FADFDB}">
      <dsp:nvSpPr>
        <dsp:cNvPr id="0" name=""/>
        <dsp:cNvSpPr/>
      </dsp:nvSpPr>
      <dsp:spPr>
        <a:xfrm>
          <a:off x="6475410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Ппрр</a:t>
          </a:r>
          <a:endParaRPr lang="ru-RU" sz="1300" kern="1200" dirty="0"/>
        </a:p>
      </dsp:txBody>
      <dsp:txXfrm>
        <a:off x="6515379" y="1399083"/>
        <a:ext cx="1477578" cy="1284701"/>
      </dsp:txXfrm>
    </dsp:sp>
    <dsp:sp modelId="{F9DC6E32-052D-4D17-BE35-B962FEDE3A1D}">
      <dsp:nvSpPr>
        <dsp:cNvPr id="0" name=""/>
        <dsp:cNvSpPr/>
      </dsp:nvSpPr>
      <dsp:spPr>
        <a:xfrm>
          <a:off x="6475410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515379" y="2973668"/>
        <a:ext cx="1477578" cy="128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78B9D-AB11-4B7B-AC2B-07409FDC2A67}">
      <dsp:nvSpPr>
        <dsp:cNvPr id="0" name=""/>
        <dsp:cNvSpPr/>
      </dsp:nvSpPr>
      <dsp:spPr>
        <a:xfrm>
          <a:off x="1984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структуры</a:t>
          </a:r>
          <a:endParaRPr lang="ru-RU" sz="1800" kern="1200" dirty="0"/>
        </a:p>
      </dsp:txBody>
      <dsp:txXfrm>
        <a:off x="1984" y="0"/>
        <a:ext cx="1946895" cy="1357788"/>
      </dsp:txXfrm>
    </dsp:sp>
    <dsp:sp modelId="{6004CD0D-28BB-4DE6-9178-FD4DB85A940F}">
      <dsp:nvSpPr>
        <dsp:cNvPr id="0" name=""/>
        <dsp:cNvSpPr/>
      </dsp:nvSpPr>
      <dsp:spPr>
        <a:xfrm>
          <a:off x="196673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Определение ответственных</a:t>
          </a:r>
          <a:endParaRPr lang="ru-RU" sz="1300" kern="1200" dirty="0"/>
        </a:p>
      </dsp:txBody>
      <dsp:txXfrm>
        <a:off x="236642" y="1399083"/>
        <a:ext cx="1477578" cy="1284701"/>
      </dsp:txXfrm>
    </dsp:sp>
    <dsp:sp modelId="{EDD433BF-34C0-4C0F-A8AA-10C7B6009E0B}">
      <dsp:nvSpPr>
        <dsp:cNvPr id="0" name=""/>
        <dsp:cNvSpPr/>
      </dsp:nvSpPr>
      <dsp:spPr>
        <a:xfrm>
          <a:off x="196673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Заключение соглашений</a:t>
          </a:r>
          <a:endParaRPr lang="ru-RU" sz="1300" kern="1200" dirty="0"/>
        </a:p>
      </dsp:txBody>
      <dsp:txXfrm>
        <a:off x="236642" y="2973668"/>
        <a:ext cx="1477578" cy="1284701"/>
      </dsp:txXfrm>
    </dsp:sp>
    <dsp:sp modelId="{F0366CA4-DD05-4FD7-900F-4717C7C85468}">
      <dsp:nvSpPr>
        <dsp:cNvPr id="0" name=""/>
        <dsp:cNvSpPr/>
      </dsp:nvSpPr>
      <dsp:spPr>
        <a:xfrm>
          <a:off x="2094896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Проектирование</a:t>
          </a:r>
          <a:endParaRPr lang="ru-RU" sz="1800" kern="1200" dirty="0"/>
        </a:p>
      </dsp:txBody>
      <dsp:txXfrm>
        <a:off x="2094896" y="0"/>
        <a:ext cx="1946895" cy="1357788"/>
      </dsp:txXfrm>
    </dsp:sp>
    <dsp:sp modelId="{B0828F52-5E63-48C3-B4D5-62103B67E1D2}">
      <dsp:nvSpPr>
        <dsp:cNvPr id="0" name=""/>
        <dsp:cNvSpPr/>
      </dsp:nvSpPr>
      <dsp:spPr>
        <a:xfrm>
          <a:off x="2289585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Изменение регламентов</a:t>
          </a:r>
          <a:endParaRPr lang="ru-RU" sz="1300" kern="1200" dirty="0"/>
        </a:p>
      </dsp:txBody>
      <dsp:txXfrm>
        <a:off x="2329554" y="1399083"/>
        <a:ext cx="1477578" cy="1284701"/>
      </dsp:txXfrm>
    </dsp:sp>
    <dsp:sp modelId="{C10A3C48-15C8-46F9-9C21-FB41E1433F2E}">
      <dsp:nvSpPr>
        <dsp:cNvPr id="0" name=""/>
        <dsp:cNvSpPr/>
      </dsp:nvSpPr>
      <dsp:spPr>
        <a:xfrm>
          <a:off x="2289585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Разработка ТКМВ</a:t>
          </a:r>
          <a:endParaRPr lang="ru-RU" sz="1300" kern="1200" dirty="0"/>
        </a:p>
      </dsp:txBody>
      <dsp:txXfrm>
        <a:off x="2329554" y="2973668"/>
        <a:ext cx="1477578" cy="1284701"/>
      </dsp:txXfrm>
    </dsp:sp>
    <dsp:sp modelId="{BEE14252-4917-45AA-98D3-D144009B2010}">
      <dsp:nvSpPr>
        <dsp:cNvPr id="0" name=""/>
        <dsp:cNvSpPr/>
      </dsp:nvSpPr>
      <dsp:spPr>
        <a:xfrm>
          <a:off x="4187808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Технологическое обеспечение</a:t>
          </a:r>
          <a:endParaRPr lang="ru-RU" sz="1800" kern="1200" dirty="0"/>
        </a:p>
      </dsp:txBody>
      <dsp:txXfrm>
        <a:off x="4187808" y="0"/>
        <a:ext cx="1946895" cy="1357788"/>
      </dsp:txXfrm>
    </dsp:sp>
    <dsp:sp modelId="{54CFAD6C-5CCC-4CE4-A165-100A90478500}">
      <dsp:nvSpPr>
        <dsp:cNvPr id="0" name=""/>
        <dsp:cNvSpPr/>
      </dsp:nvSpPr>
      <dsp:spPr>
        <a:xfrm>
          <a:off x="4382498" y="1358175"/>
          <a:ext cx="1557516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Использование готового решения по модели </a:t>
          </a:r>
          <a:r>
            <a:rPr lang="en-US" sz="1300" kern="1200" dirty="0" err="1" smtClean="0"/>
            <a:t>IaaS</a:t>
          </a:r>
          <a:endParaRPr lang="ru-RU" sz="1300" kern="1200" dirty="0"/>
        </a:p>
      </dsp:txBody>
      <dsp:txXfrm>
        <a:off x="4408541" y="1384218"/>
        <a:ext cx="1505430" cy="837084"/>
      </dsp:txXfrm>
    </dsp:sp>
    <dsp:sp modelId="{0EDC99DF-A461-4E96-8282-C1D9BF9AAA8C}">
      <dsp:nvSpPr>
        <dsp:cNvPr id="0" name=""/>
        <dsp:cNvSpPr/>
      </dsp:nvSpPr>
      <dsp:spPr>
        <a:xfrm>
          <a:off x="4382498" y="2384141"/>
          <a:ext cx="1557516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Подключение к РСМЭВ участников МЭВ</a:t>
          </a:r>
          <a:endParaRPr lang="ru-RU" sz="1300" kern="1200" dirty="0"/>
        </a:p>
      </dsp:txBody>
      <dsp:txXfrm>
        <a:off x="4408541" y="2410184"/>
        <a:ext cx="1505430" cy="837084"/>
      </dsp:txXfrm>
    </dsp:sp>
    <dsp:sp modelId="{BF0CF446-16F2-4B8C-AAE0-74925CEA02D5}">
      <dsp:nvSpPr>
        <dsp:cNvPr id="0" name=""/>
        <dsp:cNvSpPr/>
      </dsp:nvSpPr>
      <dsp:spPr>
        <a:xfrm>
          <a:off x="4382498" y="3410107"/>
          <a:ext cx="1557516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Создание и развитие информационных систем</a:t>
          </a:r>
          <a:endParaRPr lang="ru-RU" sz="1300" kern="1200" dirty="0"/>
        </a:p>
      </dsp:txBody>
      <dsp:txXfrm>
        <a:off x="4408541" y="3436150"/>
        <a:ext cx="1505430" cy="837084"/>
      </dsp:txXfrm>
    </dsp:sp>
    <dsp:sp modelId="{3CFFCBF2-522B-42AA-98E8-06F4534B398E}">
      <dsp:nvSpPr>
        <dsp:cNvPr id="0" name=""/>
        <dsp:cNvSpPr/>
      </dsp:nvSpPr>
      <dsp:spPr>
        <a:xfrm>
          <a:off x="6280720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Разработка , тестирование и регистрация </a:t>
          </a:r>
          <a:r>
            <a:rPr lang="en-US" sz="1800" kern="1200" dirty="0" smtClean="0"/>
            <a:t>web-</a:t>
          </a:r>
          <a:r>
            <a:rPr lang="ru-RU" sz="1800" kern="1200" dirty="0" smtClean="0"/>
            <a:t>сервисов</a:t>
          </a:r>
          <a:endParaRPr lang="ru-RU" sz="1800" kern="1200" dirty="0"/>
        </a:p>
      </dsp:txBody>
      <dsp:txXfrm>
        <a:off x="6280720" y="0"/>
        <a:ext cx="1946895" cy="1357788"/>
      </dsp:txXfrm>
    </dsp:sp>
    <dsp:sp modelId="{BEE82336-5679-4AA4-BDA4-D599E9FADFDB}">
      <dsp:nvSpPr>
        <dsp:cNvPr id="0" name=""/>
        <dsp:cNvSpPr/>
      </dsp:nvSpPr>
      <dsp:spPr>
        <a:xfrm>
          <a:off x="6475410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Ппрр</a:t>
          </a:r>
          <a:endParaRPr lang="ru-RU" sz="1300" kern="1200" dirty="0"/>
        </a:p>
      </dsp:txBody>
      <dsp:txXfrm>
        <a:off x="6515379" y="1399083"/>
        <a:ext cx="1477578" cy="1284701"/>
      </dsp:txXfrm>
    </dsp:sp>
    <dsp:sp modelId="{F9DC6E32-052D-4D17-BE35-B962FEDE3A1D}">
      <dsp:nvSpPr>
        <dsp:cNvPr id="0" name=""/>
        <dsp:cNvSpPr/>
      </dsp:nvSpPr>
      <dsp:spPr>
        <a:xfrm>
          <a:off x="6475410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515379" y="2973668"/>
        <a:ext cx="1477578" cy="1284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32840-E528-4875-9F1D-6E12D4921CAA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59E9-924A-46EF-B9DB-CD79ECE96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059E9-924A-46EF-B9DB-CD79ECE96E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2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53D9D40D-4CC0-4649-B44B-3C70A6A1652D}" type="slidenum">
              <a:rPr lang="ru-RU" sz="1200">
                <a:latin typeface="Arial" charset="0"/>
              </a:rPr>
              <a:pPr algn="r" eaLnBrk="1" hangingPunct="1"/>
              <a:t>12</a:t>
            </a:fld>
            <a:endParaRPr lang="ru-RU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598ED419-FDF5-4CDB-9D50-C7CCB3839513}" type="slidenum">
              <a:rPr lang="ru-RU" sz="1200">
                <a:latin typeface="Arial" charset="0"/>
              </a:rPr>
              <a:pPr algn="r" eaLnBrk="1" hangingPunct="1"/>
              <a:t>13</a:t>
            </a:fld>
            <a:endParaRPr lang="ru-RU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EDFF5-1BCC-435E-968C-733822B9B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E03EE-0D73-4D11-B292-14C849877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0B678-61F6-4E45-B2DA-978E5CFE2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2228F-8CB2-4661-AF77-60B1938F8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F8C45-947D-410C-96C9-D0F4A423D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71501-485C-44FC-953C-98C630A2B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B77E-44F5-433B-B915-125915D2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EC24-28C3-499E-AFA2-2EF06CAEA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21F01-9A0C-4D60-8D37-436B6FD69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ED89-5FD3-48F9-9246-22D845FB8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5BE3-F9AD-465C-83C5-3CF1E0F0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8C7EF50-2CC9-48CF-89C8-7EC7997BB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23.png"/><Relationship Id="rId26" Type="http://schemas.openxmlformats.org/officeDocument/2006/relationships/image" Target="../media/image3.png"/><Relationship Id="rId3" Type="http://schemas.openxmlformats.org/officeDocument/2006/relationships/image" Target="../media/image2.png"/><Relationship Id="rId21" Type="http://schemas.openxmlformats.org/officeDocument/2006/relationships/image" Target="../media/image51.png"/><Relationship Id="rId34" Type="http://schemas.openxmlformats.org/officeDocument/2006/relationships/image" Target="../media/image3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25.png"/><Relationship Id="rId32" Type="http://schemas.openxmlformats.org/officeDocument/2006/relationships/image" Target="../media/image56.png"/><Relationship Id="rId37" Type="http://schemas.openxmlformats.org/officeDocument/2006/relationships/image" Target="../media/image13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24.png"/><Relationship Id="rId28" Type="http://schemas.openxmlformats.org/officeDocument/2006/relationships/image" Target="../media/image54.png"/><Relationship Id="rId36" Type="http://schemas.openxmlformats.org/officeDocument/2006/relationships/image" Target="../media/image34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31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2.png"/><Relationship Id="rId27" Type="http://schemas.openxmlformats.org/officeDocument/2006/relationships/image" Target="../media/image53.png"/><Relationship Id="rId30" Type="http://schemas.openxmlformats.org/officeDocument/2006/relationships/image" Target="../media/image4.png"/><Relationship Id="rId35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image" Target="../media/image33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Picture 4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971550" y="980728"/>
            <a:ext cx="77041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формировании региональной инфраструктуры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Электронного правительства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Яков </a:t>
            </a:r>
            <a:r>
              <a:rPr lang="ru-RU" sz="1600" b="1" dirty="0">
                <a:solidFill>
                  <a:schemeClr val="bg1"/>
                </a:solidFill>
              </a:rPr>
              <a:t>Диркс,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Заместитель директора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Макрорегиональный филиал «Сибирь»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ОАО «Ростелеком»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2228F-8CB2-4661-AF77-60B1938F821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2866232" y="250298"/>
            <a:ext cx="48908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Статистика использования ЕПГУ в регионах СФО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49"/>
          <p:cNvSpPr txBox="1">
            <a:spLocks noChangeArrowheads="1"/>
          </p:cNvSpPr>
          <p:nvPr/>
        </p:nvSpPr>
        <p:spPr bwMode="auto">
          <a:xfrm>
            <a:off x="1052968" y="4245022"/>
            <a:ext cx="704734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Пользователи ЕПГУ по СФО: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Количество зарегистрированных </a:t>
            </a:r>
          </a:p>
          <a:p>
            <a:pPr eaLnBrk="1" hangingPunct="1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пользователей </a:t>
            </a: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Портала:    </a:t>
            </a: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146 тыс. </a:t>
            </a: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чел</a:t>
            </a:r>
          </a:p>
          <a:p>
            <a:pPr eaLnBrk="1" hangingPunct="1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активировали Личный кабинет: </a:t>
            </a: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более 96 тыс. чел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5723830" y="1341438"/>
            <a:ext cx="3168650" cy="2703512"/>
            <a:chOff x="566" y="1013"/>
            <a:chExt cx="1996" cy="1703"/>
          </a:xfrm>
        </p:grpSpPr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" y="1194"/>
              <a:ext cx="1134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G:\Файлы\Работа\rostelekom\presentation_8\slide 7\eGov-presentation_8-01-gd_0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013"/>
              <a:ext cx="1496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T:\Presentation_rostelecom\5\5_4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" y="2193"/>
              <a:ext cx="33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T:\Presentation_rostelecom\5\5_4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2147"/>
              <a:ext cx="24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2"/>
            <p:cNvGrpSpPr>
              <a:grpSpLocks/>
            </p:cNvGrpSpPr>
            <p:nvPr/>
          </p:nvGrpSpPr>
          <p:grpSpPr bwMode="auto">
            <a:xfrm>
              <a:off x="566" y="2341"/>
              <a:ext cx="1996" cy="375"/>
              <a:chOff x="2200236" y="3376613"/>
              <a:chExt cx="6362700" cy="2447925"/>
            </a:xfrm>
          </p:grpSpPr>
          <p:pic>
            <p:nvPicPr>
              <p:cNvPr id="17" name="Picture 4" descr="G:\Файлы\Работа\presentation\slide\eGov-presentation_s6-00-gd_07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0236" y="3376613"/>
                <a:ext cx="6362700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250" y="434657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0850" y="4508500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0363" y="4622800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0875" y="449421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825" y="4217988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4750" y="42846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2363" y="4127500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0475" y="4484688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663" y="407987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25" y="417512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43227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5725" y="40560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1925" y="413702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225" y="41703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9550" y="422751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1450" y="390842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0038" y="40179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863" y="4027488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8650" y="4079875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6263" y="43608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4694238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49323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5125" y="436086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" descr="G:\Файлы\Работа\presentation\slide\eGov-presentation_s6-00-gd_03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9788" y="4291013"/>
                <a:ext cx="2952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Рисунок 139" descr="hhhhhhh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115"/>
              <a:ext cx="663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9" descr="новый инфомат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" y="1693"/>
              <a:ext cx="573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T:\Presentation_rostelecom\5\5_44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1966"/>
              <a:ext cx="441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7720013" y="65246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10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953021"/>
              </p:ext>
            </p:extLst>
          </p:nvPr>
        </p:nvGraphicFramePr>
        <p:xfrm>
          <a:off x="905801" y="1169688"/>
          <a:ext cx="5349943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44" name="chart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3648" y="980728"/>
            <a:ext cx="359085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40"/>
          <p:cNvSpPr txBox="1">
            <a:spLocks noChangeArrowheads="1"/>
          </p:cNvSpPr>
          <p:nvPr/>
        </p:nvSpPr>
        <p:spPr bwMode="auto">
          <a:xfrm>
            <a:off x="2662238" y="116632"/>
            <a:ext cx="5438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Развитие </a:t>
            </a:r>
          </a:p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инфраструктуры доступа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126" name="TextBox 50"/>
          <p:cNvSpPr txBox="1">
            <a:spLocks noChangeArrowheads="1"/>
          </p:cNvSpPr>
          <p:nvPr/>
        </p:nvSpPr>
        <p:spPr bwMode="auto">
          <a:xfrm>
            <a:off x="1044575" y="1268413"/>
            <a:ext cx="2590800" cy="32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Установлено </a:t>
            </a:r>
            <a:r>
              <a:rPr lang="ru-RU" sz="1600" dirty="0" smtClean="0">
                <a:solidFill>
                  <a:schemeClr val="bg1"/>
                </a:solidFill>
              </a:rPr>
              <a:t>140 </a:t>
            </a:r>
            <a:r>
              <a:rPr lang="ru-RU" sz="1600" dirty="0" err="1" smtClean="0">
                <a:solidFill>
                  <a:schemeClr val="bg1"/>
                </a:solidFill>
              </a:rPr>
              <a:t>инфоматов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 </a:t>
            </a:r>
            <a:r>
              <a:rPr lang="ru-RU" sz="1600" dirty="0" smtClean="0">
                <a:solidFill>
                  <a:schemeClr val="bg1"/>
                </a:solidFill>
              </a:rPr>
              <a:t>Новосибирской и Кемеровской обл.</a:t>
            </a:r>
            <a:endParaRPr lang="ru-RU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ru-RU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</a:rPr>
              <a:t>Открыто10 пунктов </a:t>
            </a:r>
            <a:r>
              <a:rPr lang="ru-RU" sz="1600" dirty="0">
                <a:solidFill>
                  <a:schemeClr val="bg1"/>
                </a:solidFill>
              </a:rPr>
              <a:t>выдачи кодов активации на базе ЦПОК «Ростелеком» в различных регионах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ru-RU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Выдача ЭП гражданам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5127" name="Group 23"/>
          <p:cNvGrpSpPr>
            <a:grpSpLocks/>
          </p:cNvGrpSpPr>
          <p:nvPr/>
        </p:nvGrpSpPr>
        <p:grpSpPr bwMode="auto">
          <a:xfrm>
            <a:off x="3286124" y="3284984"/>
            <a:ext cx="5894388" cy="2417763"/>
            <a:chOff x="380" y="2553"/>
            <a:chExt cx="4008" cy="1542"/>
          </a:xfrm>
        </p:grpSpPr>
        <p:pic>
          <p:nvPicPr>
            <p:cNvPr id="5148" name="Picture 4" descr="G:\Файлы\Работа\presentation\slide\eGov-presentation_s6-00-gd_0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553"/>
              <a:ext cx="400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49" name="Group 25"/>
            <p:cNvGrpSpPr>
              <a:grpSpLocks/>
            </p:cNvGrpSpPr>
            <p:nvPr/>
          </p:nvGrpSpPr>
          <p:grpSpPr bwMode="auto">
            <a:xfrm>
              <a:off x="810" y="2840"/>
              <a:ext cx="3015" cy="812"/>
              <a:chOff x="810" y="2835"/>
              <a:chExt cx="3015" cy="812"/>
            </a:xfrm>
          </p:grpSpPr>
          <p:pic>
            <p:nvPicPr>
              <p:cNvPr id="5150" name="Рисунок 5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0" y="324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1" name="Рисунок 6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" y="288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2" name="Рисунок 7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0" y="283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3" name="Рисунок 8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2878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4" name="Рисунок 9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5" y="292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5" name="Рисунок 10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5" y="3058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6" name="Рисунок 11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5" y="319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7" name="Рисунок 12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0" y="333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8" name="Рисунок 13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3426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9" name="Рисунок 14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1" y="310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0" name="Рисунок 15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3058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1" name="Рисунок 16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0" y="292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2" name="Рисунок 17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0" y="3193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3" name="Рисунок 18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5" y="333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4" name="Рисунок 19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" y="3508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5" name="Рисунок 20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5" y="355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6" name="Рисунок 21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1" y="342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7" name="Рисунок 22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0" y="328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8" name="Рисунок 23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0" y="310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9" name="Рисунок 24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" y="3058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0" name="Рисунок 26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5" y="288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1" name="Рисунок 27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292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2" name="Рисунок 28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" y="3373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3" name="Рисунок 29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" y="328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4" name="Рисунок 30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" y="319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5" name="Рисунок 31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" y="3291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6" name="Рисунок 32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0" y="3193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7" name="Рисунок 33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" y="306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8" name="Рисунок 34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" y="301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9" name="Рисунок 35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0" y="297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0" name="Рисунок 36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6" y="297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1" name="Рисунок 37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058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2" name="Рисунок 38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0" y="288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3" name="Рисунок 39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013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4" name="Рисунок 40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0" y="306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5" name="Рисунок 41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5" y="310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6" name="Рисунок 42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1" y="310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7" name="Рисунок 43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" y="310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8" name="Рисунок 44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0" y="306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9" name="Рисунок 45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" y="3156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0" name="Рисунок 46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" y="324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1" name="Рисунок 47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1" y="324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2" name="Рисунок 48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336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3" name="Рисунок 49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0" y="324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4" name="Рисунок 50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5" y="324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5" name="Рисунок 51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1" y="328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6" name="Рисунок 52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0" y="333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7" name="Рисунок 53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0" y="3463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8" name="Рисунок 54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5" y="306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9" name="Рисунок 55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0" y="301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0" name="Рисунок 56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" y="3111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1" name="Рисунок 57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0" y="3150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2" name="Рисунок 58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5" y="3013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3" name="Рисунок 59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0" y="3013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4" name="Рисунок 60" descr="jkh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5" y="3105"/>
                <a:ext cx="135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128" name="Рисунок 158" descr="round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622675"/>
            <a:ext cx="88265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9" name="Прямая соединительная линия 188"/>
          <p:cNvCxnSpPr>
            <a:cxnSpLocks noChangeShapeType="1"/>
          </p:cNvCxnSpPr>
          <p:nvPr/>
        </p:nvCxnSpPr>
        <p:spPr bwMode="auto">
          <a:xfrm>
            <a:off x="6007100" y="2460625"/>
            <a:ext cx="1588" cy="7461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30" name="Рисунок 170" descr="round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2378075"/>
            <a:ext cx="16192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6" descr="W:\Presentation_rostelecom\1\eGov-presentation_s4-13-gd_4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366963"/>
            <a:ext cx="1635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3" descr="W:\Presentation_rostelecom\1\eGov-presentation_s4-13-gd_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346325"/>
            <a:ext cx="1174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33" name="Прямая соединительная линия 192"/>
          <p:cNvCxnSpPr>
            <a:cxnSpLocks noChangeShapeType="1"/>
          </p:cNvCxnSpPr>
          <p:nvPr/>
        </p:nvCxnSpPr>
        <p:spPr bwMode="auto">
          <a:xfrm rot="5400000">
            <a:off x="5926138" y="2449513"/>
            <a:ext cx="1651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34" name="Picture 24" descr="G:\Файлы\Работа\presentation\slide-2\eGov-presentation_template_gd_1_8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16113"/>
            <a:ext cx="5746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Рисунок 139" descr="hhhhhhh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230438"/>
            <a:ext cx="5556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8" descr="новый инфомат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087563"/>
            <a:ext cx="320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Рисунок 141" descr="Рисунок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55838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Рисунок 139" descr="bbbb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00" y="3356992"/>
            <a:ext cx="673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6" descr="G:\Файлы\Работа\presentation\slide-2\eGov-presentation_template_gd_1_5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017838"/>
            <a:ext cx="2135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9" descr="G:\Файлы\Работа\presentation\slide-2\eGov-presentation_template_gd_1_6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849563"/>
            <a:ext cx="4095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0" descr="G:\Файлы\Работа\presentation\slide-2\eGov-presentation_template_gd_1_68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870200"/>
            <a:ext cx="3413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Прямоугольник 99"/>
          <p:cNvSpPr>
            <a:spLocks noChangeArrowheads="1"/>
          </p:cNvSpPr>
          <p:nvPr/>
        </p:nvSpPr>
        <p:spPr bwMode="auto">
          <a:xfrm>
            <a:off x="6873875" y="2816225"/>
            <a:ext cx="1000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cs typeface="Arial" pitchFamily="34" charset="0"/>
              </a:rPr>
              <a:t>ЭЦП</a:t>
            </a:r>
          </a:p>
        </p:txBody>
      </p:sp>
      <p:sp>
        <p:nvSpPr>
          <p:cNvPr id="5143" name="Прямоугольник 100"/>
          <p:cNvSpPr>
            <a:spLocks noChangeArrowheads="1"/>
          </p:cNvSpPr>
          <p:nvPr/>
        </p:nvSpPr>
        <p:spPr bwMode="auto">
          <a:xfrm>
            <a:off x="4292600" y="2840038"/>
            <a:ext cx="979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cs typeface="Arial" pitchFamily="34" charset="0"/>
              </a:rPr>
              <a:t>ГОСТ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981575" y="3028950"/>
            <a:ext cx="22383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6577013" y="29591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6" name="Рисунок 61" descr="fghffd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673350"/>
            <a:ext cx="5270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Text Box 177"/>
          <p:cNvSpPr txBox="1">
            <a:spLocks noChangeArrowheads="1"/>
          </p:cNvSpPr>
          <p:nvPr/>
        </p:nvSpPr>
        <p:spPr bwMode="auto">
          <a:xfrm>
            <a:off x="7720013" y="6524625"/>
            <a:ext cx="3701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11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6396" y="4552874"/>
            <a:ext cx="483274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- до </a:t>
            </a:r>
            <a:r>
              <a:rPr lang="ru-RU" sz="1600" dirty="0" smtClean="0">
                <a:solidFill>
                  <a:schemeClr val="bg1"/>
                </a:solidFill>
              </a:rPr>
              <a:t>01.01. 2012 г. будет</a:t>
            </a:r>
          </a:p>
          <a:p>
            <a:pPr eaLnBrk="1" hangingPunct="1"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организована выдача ЭП в </a:t>
            </a:r>
            <a:r>
              <a:rPr lang="ru-RU" sz="1600" dirty="0" smtClean="0">
                <a:solidFill>
                  <a:schemeClr val="bg1"/>
                </a:solidFill>
              </a:rPr>
              <a:t>Новосибирске,</a:t>
            </a:r>
          </a:p>
          <a:p>
            <a:pPr eaLnBrk="1" hangingPunct="1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- до  01.04. </a:t>
            </a:r>
            <a:r>
              <a:rPr lang="ru-RU" sz="1600" dirty="0">
                <a:solidFill>
                  <a:schemeClr val="bg1"/>
                </a:solidFill>
              </a:rPr>
              <a:t>2012 г. будет</a:t>
            </a:r>
          </a:p>
          <a:p>
            <a:pPr eaLnBrk="1" hangingPunct="1"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 организована выдача ЭП в </a:t>
            </a:r>
            <a:r>
              <a:rPr lang="ru-RU" sz="1600" dirty="0" smtClean="0">
                <a:solidFill>
                  <a:schemeClr val="bg1"/>
                </a:solidFill>
              </a:rPr>
              <a:t>остальных 9 пунктах   </a:t>
            </a:r>
          </a:p>
          <a:p>
            <a:pPr eaLnBrk="1" hangingPunct="1"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выдачи ЭП.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572" y="0"/>
            <a:ext cx="9171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916238" y="44450"/>
            <a:ext cx="424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000">
                <a:solidFill>
                  <a:schemeClr val="bg1"/>
                </a:solidFill>
                <a:latin typeface="Arial" charset="0"/>
              </a:rPr>
              <a:t>Электронное правительство.</a:t>
            </a:r>
          </a:p>
          <a:p>
            <a:pPr algn="ctr" eaLnBrk="1" hangingPunct="1"/>
            <a:r>
              <a:rPr lang="ru-RU" sz="2000">
                <a:solidFill>
                  <a:schemeClr val="bg1"/>
                </a:solidFill>
                <a:latin typeface="Arial" charset="0"/>
              </a:rPr>
              <a:t>Архитектура. МФЦ</a:t>
            </a:r>
          </a:p>
        </p:txBody>
      </p:sp>
      <p:pic>
        <p:nvPicPr>
          <p:cNvPr id="32772" name="Picture 4" descr="G:\Файлы\Работа\presentation\slide\eGov-presentation_s6-00-gd_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71988"/>
            <a:ext cx="75961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152" descr="rou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5495925"/>
            <a:ext cx="1590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153" descr="rou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5632450"/>
            <a:ext cx="1590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154" descr="rou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35550"/>
            <a:ext cx="15890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Рисунок 171" descr="round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3933825"/>
            <a:ext cx="56562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295"/>
          <p:cNvSpPr txBox="1">
            <a:spLocks noChangeArrowheads="1"/>
          </p:cNvSpPr>
          <p:nvPr/>
        </p:nvSpPr>
        <p:spPr bwMode="auto">
          <a:xfrm>
            <a:off x="7283450" y="2411413"/>
            <a:ext cx="2041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Банки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и коммерческие </a:t>
            </a:r>
            <a:r>
              <a:rPr lang="en-US" sz="140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организации</a:t>
            </a:r>
          </a:p>
        </p:txBody>
      </p:sp>
      <p:sp>
        <p:nvSpPr>
          <p:cNvPr id="32778" name="TextBox 296"/>
          <p:cNvSpPr txBox="1">
            <a:spLocks noChangeArrowheads="1"/>
          </p:cNvSpPr>
          <p:nvPr/>
        </p:nvSpPr>
        <p:spPr bwMode="auto">
          <a:xfrm>
            <a:off x="1042988" y="981075"/>
            <a:ext cx="18986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Граждане, бизнес, </a:t>
            </a:r>
            <a:r>
              <a:rPr lang="en-US" sz="140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иностранные граждане</a:t>
            </a:r>
          </a:p>
        </p:txBody>
      </p:sp>
      <p:sp>
        <p:nvSpPr>
          <p:cNvPr id="32779" name="TextBox 223"/>
          <p:cNvSpPr txBox="1">
            <a:spLocks noChangeArrowheads="1"/>
          </p:cNvSpPr>
          <p:nvPr/>
        </p:nvSpPr>
        <p:spPr bwMode="auto">
          <a:xfrm>
            <a:off x="1042988" y="3933825"/>
            <a:ext cx="157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СМЭВ</a:t>
            </a:r>
          </a:p>
        </p:txBody>
      </p:sp>
      <p:cxnSp>
        <p:nvCxnSpPr>
          <p:cNvPr id="32780" name="Прямая соединительная линия 237"/>
          <p:cNvCxnSpPr>
            <a:cxnSpLocks noChangeShapeType="1"/>
          </p:cNvCxnSpPr>
          <p:nvPr/>
        </p:nvCxnSpPr>
        <p:spPr bwMode="auto">
          <a:xfrm>
            <a:off x="4789488" y="3716338"/>
            <a:ext cx="0" cy="16192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781" name="Группа 259"/>
          <p:cNvGrpSpPr>
            <a:grpSpLocks/>
          </p:cNvGrpSpPr>
          <p:nvPr/>
        </p:nvGrpSpPr>
        <p:grpSpPr bwMode="auto">
          <a:xfrm>
            <a:off x="2740025" y="3789363"/>
            <a:ext cx="4098925" cy="300037"/>
            <a:chOff x="1321189" y="3562353"/>
            <a:chExt cx="3630089" cy="276234"/>
          </a:xfrm>
        </p:grpSpPr>
        <p:pic>
          <p:nvPicPr>
            <p:cNvPr id="32782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262" y="3562353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89" y="3562358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696" y="3562358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961" y="3562361"/>
              <a:ext cx="285750" cy="27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6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213" y="3562356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7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222" y="3562356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8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738" y="3562353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9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747" y="3562353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0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756" y="3562356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1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528" y="3562356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92" name="Группа 259"/>
          <p:cNvGrpSpPr>
            <a:grpSpLocks/>
          </p:cNvGrpSpPr>
          <p:nvPr/>
        </p:nvGrpSpPr>
        <p:grpSpPr bwMode="auto">
          <a:xfrm>
            <a:off x="2705100" y="3946525"/>
            <a:ext cx="4098925" cy="300038"/>
            <a:chOff x="1321189" y="3562353"/>
            <a:chExt cx="3630089" cy="276234"/>
          </a:xfrm>
        </p:grpSpPr>
        <p:pic>
          <p:nvPicPr>
            <p:cNvPr id="32793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262" y="3562353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4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89" y="3562358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5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696" y="3562358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6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961" y="3562361"/>
              <a:ext cx="285750" cy="27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7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213" y="3562356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8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222" y="3562356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9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738" y="3562353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0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747" y="3562353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1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756" y="3562356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2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528" y="3562356"/>
              <a:ext cx="285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803" name="TextBox 148"/>
          <p:cNvSpPr txBox="1">
            <a:spLocks noChangeArrowheads="1"/>
          </p:cNvSpPr>
          <p:nvPr/>
        </p:nvSpPr>
        <p:spPr bwMode="auto">
          <a:xfrm>
            <a:off x="1233488" y="6219825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Федеральные ИС</a:t>
            </a:r>
          </a:p>
        </p:txBody>
      </p:sp>
      <p:sp>
        <p:nvSpPr>
          <p:cNvPr id="32804" name="TextBox 149"/>
          <p:cNvSpPr txBox="1">
            <a:spLocks noChangeArrowheads="1"/>
          </p:cNvSpPr>
          <p:nvPr/>
        </p:nvSpPr>
        <p:spPr bwMode="auto">
          <a:xfrm>
            <a:off x="1030288" y="4508500"/>
            <a:ext cx="2533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Федеральный сегмент</a:t>
            </a:r>
          </a:p>
        </p:txBody>
      </p:sp>
      <p:sp>
        <p:nvSpPr>
          <p:cNvPr id="32805" name="TextBox 175"/>
          <p:cNvSpPr txBox="1">
            <a:spLocks noChangeArrowheads="1"/>
          </p:cNvSpPr>
          <p:nvPr/>
        </p:nvSpPr>
        <p:spPr bwMode="auto">
          <a:xfrm>
            <a:off x="5651500" y="6237288"/>
            <a:ext cx="210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Муниципальные ИС</a:t>
            </a:r>
          </a:p>
        </p:txBody>
      </p:sp>
      <p:sp>
        <p:nvSpPr>
          <p:cNvPr id="32806" name="TextBox 176"/>
          <p:cNvSpPr txBox="1">
            <a:spLocks noChangeArrowheads="1"/>
          </p:cNvSpPr>
          <p:nvPr/>
        </p:nvSpPr>
        <p:spPr bwMode="auto">
          <a:xfrm>
            <a:off x="3563938" y="6237288"/>
            <a:ext cx="2376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Региональные ИС</a:t>
            </a:r>
          </a:p>
        </p:txBody>
      </p:sp>
      <p:pic>
        <p:nvPicPr>
          <p:cNvPr id="32807" name="Picture 26" descr="W:\Presentation_rostelecom\1\eGov-presentation_s4-13-gd_13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516563"/>
            <a:ext cx="3159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08" name="Группа 185"/>
          <p:cNvGrpSpPr>
            <a:grpSpLocks/>
          </p:cNvGrpSpPr>
          <p:nvPr/>
        </p:nvGrpSpPr>
        <p:grpSpPr bwMode="auto">
          <a:xfrm>
            <a:off x="2411413" y="5589588"/>
            <a:ext cx="277812" cy="344487"/>
            <a:chOff x="3003823" y="5300663"/>
            <a:chExt cx="294134" cy="360585"/>
          </a:xfrm>
        </p:grpSpPr>
        <p:pic>
          <p:nvPicPr>
            <p:cNvPr id="32809" name="Picture 42" descr="W:\Presentation_rostelecom\1\eGov-presentation_s4-13-gd_13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300663"/>
              <a:ext cx="1714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0" name="Picture 41" descr="W:\Presentation_rostelecom\1\eGov-presentation_s4-13-gd_139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386387"/>
              <a:ext cx="2381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1" name="Picture 38" descr="W:\Presentation_rostelecom\1\eGov-presentation_s4-13-gd_151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823" y="5461223"/>
              <a:ext cx="2000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812" name="Группа 181"/>
          <p:cNvGrpSpPr>
            <a:grpSpLocks/>
          </p:cNvGrpSpPr>
          <p:nvPr/>
        </p:nvGrpSpPr>
        <p:grpSpPr bwMode="auto">
          <a:xfrm>
            <a:off x="4921250" y="5461000"/>
            <a:ext cx="277813" cy="344488"/>
            <a:chOff x="3003823" y="5300663"/>
            <a:chExt cx="294134" cy="360585"/>
          </a:xfrm>
        </p:grpSpPr>
        <p:pic>
          <p:nvPicPr>
            <p:cNvPr id="32813" name="Picture 42" descr="W:\Presentation_rostelecom\1\eGov-presentation_s4-13-gd_13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300663"/>
              <a:ext cx="1714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4" name="Picture 41" descr="W:\Presentation_rostelecom\1\eGov-presentation_s4-13-gd_139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386387"/>
              <a:ext cx="2381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5" name="Picture 38" descr="W:\Presentation_rostelecom\1\eGov-presentation_s4-13-gd_151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823" y="5461223"/>
              <a:ext cx="2000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816" name="Picture 26" descr="W:\Presentation_rostelecom\1\eGov-presentation_s4-13-gd_13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3175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17" name="Группа 181"/>
          <p:cNvGrpSpPr>
            <a:grpSpLocks/>
          </p:cNvGrpSpPr>
          <p:nvPr/>
        </p:nvGrpSpPr>
        <p:grpSpPr bwMode="auto">
          <a:xfrm>
            <a:off x="7596188" y="5445125"/>
            <a:ext cx="277812" cy="344488"/>
            <a:chOff x="3003823" y="5300663"/>
            <a:chExt cx="294134" cy="360585"/>
          </a:xfrm>
        </p:grpSpPr>
        <p:pic>
          <p:nvPicPr>
            <p:cNvPr id="32818" name="Picture 42" descr="W:\Presentation_rostelecom\1\eGov-presentation_s4-13-gd_13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300663"/>
              <a:ext cx="1714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9" name="Picture 41" descr="W:\Presentation_rostelecom\1\eGov-presentation_s4-13-gd_139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386387"/>
              <a:ext cx="2381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0" name="Picture 38" descr="W:\Presentation_rostelecom\1\eGov-presentation_s4-13-gd_151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823" y="5461223"/>
              <a:ext cx="2000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2821" name="Прямая соединительная линия 229"/>
          <p:cNvCxnSpPr>
            <a:cxnSpLocks noChangeShapeType="1"/>
          </p:cNvCxnSpPr>
          <p:nvPr/>
        </p:nvCxnSpPr>
        <p:spPr bwMode="auto">
          <a:xfrm rot="10800000">
            <a:off x="2954338" y="5229225"/>
            <a:ext cx="2122487" cy="1111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2" name="Прямая соединительная линия 233"/>
          <p:cNvCxnSpPr>
            <a:cxnSpLocks noChangeShapeType="1"/>
          </p:cNvCxnSpPr>
          <p:nvPr/>
        </p:nvCxnSpPr>
        <p:spPr bwMode="auto">
          <a:xfrm rot="10800000">
            <a:off x="5608638" y="5735638"/>
            <a:ext cx="9556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23" name="TextBox 240"/>
          <p:cNvSpPr txBox="1">
            <a:spLocks noChangeArrowheads="1"/>
          </p:cNvSpPr>
          <p:nvPr/>
        </p:nvSpPr>
        <p:spPr bwMode="auto">
          <a:xfrm>
            <a:off x="4500563" y="4508500"/>
            <a:ext cx="3386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Региональный      сегмент</a:t>
            </a:r>
          </a:p>
        </p:txBody>
      </p:sp>
      <p:grpSp>
        <p:nvGrpSpPr>
          <p:cNvPr id="32824" name="Группа 152"/>
          <p:cNvGrpSpPr>
            <a:grpSpLocks/>
          </p:cNvGrpSpPr>
          <p:nvPr/>
        </p:nvGrpSpPr>
        <p:grpSpPr bwMode="auto">
          <a:xfrm>
            <a:off x="2343150" y="5116513"/>
            <a:ext cx="465138" cy="190500"/>
            <a:chOff x="9782100" y="3519486"/>
            <a:chExt cx="490262" cy="197546"/>
          </a:xfrm>
        </p:grpSpPr>
        <p:pic>
          <p:nvPicPr>
            <p:cNvPr id="32825" name="Picture 36" descr="W:\Presentation_rostelecom\1\eGov-presentation_s4-13-gd_9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2100" y="3536057"/>
              <a:ext cx="1905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6" name="Picture 36" descr="W:\Presentation_rostelecom\1\eGov-presentation_s4-13-gd_9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1981" y="3519486"/>
              <a:ext cx="1905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7" name="Picture 36" descr="W:\Presentation_rostelecom\1\eGov-presentation_s4-13-gd_9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1862" y="3536057"/>
              <a:ext cx="1905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828" name="Picture 29" descr="W:\Presentation_rostelecom\1\eGov-presentation_s4-13-gd_11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5116513"/>
            <a:ext cx="22701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9" name="Picture 31" descr="W:\Presentation_rostelecom\1\eGov-presentation_s4-13-gd_10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048250"/>
            <a:ext cx="1539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0" name="Picture 32" descr="W:\Presentation_rostelecom\1\eGov-presentation_s4-13-gd_10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5116513"/>
            <a:ext cx="2619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1" name="Picture 6" descr="W:\Presentation_rostelecom\1\eGov-presentation_s4-13-gd_7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5048250"/>
            <a:ext cx="2270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2" name="Picture 30" descr="W:\Presentation_rostelecom\1\eGov-presentation_s4-13-gd_11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5184775"/>
            <a:ext cx="1809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833" name="Прямая соединительная линия 133"/>
          <p:cNvCxnSpPr>
            <a:cxnSpLocks noChangeShapeType="1"/>
          </p:cNvCxnSpPr>
          <p:nvPr/>
        </p:nvCxnSpPr>
        <p:spPr bwMode="auto">
          <a:xfrm rot="5400000">
            <a:off x="2115343" y="6130132"/>
            <a:ext cx="138113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4" name="Прямая соединительная линия 134"/>
          <p:cNvCxnSpPr>
            <a:cxnSpLocks noChangeShapeType="1"/>
          </p:cNvCxnSpPr>
          <p:nvPr/>
        </p:nvCxnSpPr>
        <p:spPr bwMode="auto">
          <a:xfrm rot="5400000">
            <a:off x="4640262" y="6061076"/>
            <a:ext cx="2762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5" name="Прямая соединительная линия 135"/>
          <p:cNvCxnSpPr>
            <a:cxnSpLocks noChangeShapeType="1"/>
          </p:cNvCxnSpPr>
          <p:nvPr/>
        </p:nvCxnSpPr>
        <p:spPr bwMode="auto">
          <a:xfrm rot="5400000">
            <a:off x="7277100" y="6134101"/>
            <a:ext cx="2063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36" name="Прямая соединительная линия 157"/>
          <p:cNvCxnSpPr>
            <a:cxnSpLocks noChangeShapeType="1"/>
          </p:cNvCxnSpPr>
          <p:nvPr/>
        </p:nvCxnSpPr>
        <p:spPr bwMode="auto">
          <a:xfrm rot="10800000">
            <a:off x="6732588" y="5229225"/>
            <a:ext cx="935037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837" name="Group 159"/>
          <p:cNvGrpSpPr>
            <a:grpSpLocks/>
          </p:cNvGrpSpPr>
          <p:nvPr/>
        </p:nvGrpSpPr>
        <p:grpSpPr bwMode="auto">
          <a:xfrm>
            <a:off x="6872288" y="3357563"/>
            <a:ext cx="1444625" cy="387350"/>
            <a:chOff x="3911" y="2139"/>
            <a:chExt cx="910" cy="244"/>
          </a:xfrm>
        </p:grpSpPr>
        <p:pic>
          <p:nvPicPr>
            <p:cNvPr id="32838" name="Рисунок 160" descr="round01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2182"/>
              <a:ext cx="91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39" name="Picture 7" descr="W:\Presentation_rostelecom\1\eGov-presentation_s4-13-gd_78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" y="2139"/>
              <a:ext cx="1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40" name="Picture 7" descr="W:\Presentation_rostelecom\1\eGov-presentation_s4-13-gd_78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2182"/>
              <a:ext cx="1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41" name="Picture 32" descr="W:\Presentation_rostelecom\1\eGov-presentation_s4-13-gd_106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" y="2182"/>
              <a:ext cx="16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42" name="Picture 7" descr="W:\Presentation_rostelecom\1\eGov-presentation_s4-13-gd_78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2215"/>
              <a:ext cx="1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43" name="Picture 7" descr="W:\Presentation_rostelecom\1\eGov-presentation_s4-13-gd_78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" y="2226"/>
              <a:ext cx="1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844" name="Рисунок 151" descr="rou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632450"/>
            <a:ext cx="1590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5" name="Picture 26" descr="W:\Presentation_rostelecom\1\eGov-presentation_s4-13-gd_13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484813"/>
            <a:ext cx="3159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46" name="Line 140"/>
          <p:cNvSpPr>
            <a:spLocks noChangeShapeType="1"/>
          </p:cNvSpPr>
          <p:nvPr/>
        </p:nvSpPr>
        <p:spPr bwMode="auto">
          <a:xfrm flipV="1">
            <a:off x="2195513" y="479742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47" name="Line 141"/>
          <p:cNvSpPr>
            <a:spLocks noChangeShapeType="1"/>
          </p:cNvSpPr>
          <p:nvPr/>
        </p:nvSpPr>
        <p:spPr bwMode="auto">
          <a:xfrm flipV="1">
            <a:off x="5940425" y="4797425"/>
            <a:ext cx="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848" name="Рисунок 145" descr="46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29250"/>
            <a:ext cx="3571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9" name="Group 164"/>
          <p:cNvGrpSpPr>
            <a:grpSpLocks/>
          </p:cNvGrpSpPr>
          <p:nvPr/>
        </p:nvGrpSpPr>
        <p:grpSpPr bwMode="auto">
          <a:xfrm>
            <a:off x="5141913" y="5013325"/>
            <a:ext cx="1590675" cy="427038"/>
            <a:chOff x="2517" y="3158"/>
            <a:chExt cx="1002" cy="269"/>
          </a:xfrm>
        </p:grpSpPr>
        <p:pic>
          <p:nvPicPr>
            <p:cNvPr id="32850" name="Рисунок 155" descr="roun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3158"/>
              <a:ext cx="10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851" name="Группа 152"/>
            <p:cNvGrpSpPr>
              <a:grpSpLocks/>
            </p:cNvGrpSpPr>
            <p:nvPr/>
          </p:nvGrpSpPr>
          <p:grpSpPr bwMode="auto">
            <a:xfrm>
              <a:off x="2925" y="3203"/>
              <a:ext cx="293" cy="120"/>
              <a:chOff x="9782100" y="3519486"/>
              <a:chExt cx="490262" cy="197546"/>
            </a:xfrm>
          </p:grpSpPr>
          <p:pic>
            <p:nvPicPr>
              <p:cNvPr id="32852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2100" y="3536057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53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1981" y="3519486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54" name="Picture 36" descr="W:\Presentation_rostelecom\1\eGov-presentation_s4-13-gd_93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1862" y="3536057"/>
                <a:ext cx="1905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855" name="Picture 29" descr="W:\Presentation_rostelecom\1\eGov-presentation_s4-13-gd_115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3223"/>
              <a:ext cx="14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56" name="Picture 31" descr="W:\Presentation_rostelecom\1\eGov-presentation_s4-13-gd_109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3180"/>
              <a:ext cx="9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57" name="Picture 32" descr="W:\Presentation_rostelecom\1\eGov-presentation_s4-13-gd_106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" y="3223"/>
              <a:ext cx="16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58" name="Picture 6" descr="W:\Presentation_rostelecom\1\eGov-presentation_s4-13-gd_73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" y="3180"/>
              <a:ext cx="14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59" name="Picture 30" descr="W:\Presentation_rostelecom\1\eGov-presentation_s4-13-gd_112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3249"/>
              <a:ext cx="1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60" name="Picture 33" descr="W:\Presentation_rostelecom\1\eGov-presentation_s4-13-gd_103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3177"/>
              <a:ext cx="11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861" name="Picture 33" descr="W:\Presentation_rostelecom\1\eGov-presentation_s4-13-gd_103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43488"/>
            <a:ext cx="1809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2" name="Рисунок 145" descr="46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516563"/>
            <a:ext cx="3571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3" name="Рисунок 145" descr="46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516563"/>
            <a:ext cx="3571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4" name="Рисунок 170" descr="round03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27" y="1916113"/>
            <a:ext cx="26558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5" name="Picture 46" descr="W:\Presentation_rostelecom\1\eGov-presentation_s4-13-gd_4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881188"/>
            <a:ext cx="266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6" name="Picture 43" descr="W:\Presentation_rostelecom\1\eGov-presentation_s4-13-gd_53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1844675"/>
            <a:ext cx="1936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7" name="Picture 5" descr="G:\Файлы\Работа\presentation\slide-3\eGov-presentation_template_gd_2_09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349500"/>
            <a:ext cx="5476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868" name="Прямая соединительная линия 207"/>
          <p:cNvCxnSpPr>
            <a:cxnSpLocks noChangeShapeType="1"/>
          </p:cNvCxnSpPr>
          <p:nvPr/>
        </p:nvCxnSpPr>
        <p:spPr bwMode="auto">
          <a:xfrm rot="10800000" flipV="1">
            <a:off x="6180138" y="3573463"/>
            <a:ext cx="6826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9" name="Прямая соединительная линия 211"/>
          <p:cNvCxnSpPr>
            <a:cxnSpLocks noChangeShapeType="1"/>
          </p:cNvCxnSpPr>
          <p:nvPr/>
        </p:nvCxnSpPr>
        <p:spPr bwMode="auto">
          <a:xfrm>
            <a:off x="6043613" y="2293938"/>
            <a:ext cx="0" cy="16351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70" name="TextBox 224"/>
          <p:cNvSpPr txBox="1">
            <a:spLocks noChangeArrowheads="1"/>
          </p:cNvSpPr>
          <p:nvPr/>
        </p:nvSpPr>
        <p:spPr bwMode="auto">
          <a:xfrm>
            <a:off x="3478213" y="2924175"/>
            <a:ext cx="174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Портал госуслуг</a:t>
            </a:r>
          </a:p>
        </p:txBody>
      </p:sp>
      <p:pic>
        <p:nvPicPr>
          <p:cNvPr id="32871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175000"/>
            <a:ext cx="5413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2" name="TextBox 241"/>
          <p:cNvSpPr txBox="1">
            <a:spLocks noChangeArrowheads="1"/>
          </p:cNvSpPr>
          <p:nvPr/>
        </p:nvSpPr>
        <p:spPr bwMode="auto">
          <a:xfrm>
            <a:off x="6588125" y="1700213"/>
            <a:ext cx="2071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Инфраструктура  доступа</a:t>
            </a:r>
          </a:p>
        </p:txBody>
      </p:sp>
      <p:cxnSp>
        <p:nvCxnSpPr>
          <p:cNvPr id="32873" name="Прямая соединительная линия 192"/>
          <p:cNvCxnSpPr>
            <a:cxnSpLocks noChangeShapeType="1"/>
          </p:cNvCxnSpPr>
          <p:nvPr/>
        </p:nvCxnSpPr>
        <p:spPr bwMode="auto">
          <a:xfrm rot="5400000">
            <a:off x="2988469" y="1627981"/>
            <a:ext cx="287338" cy="28892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874" name="Picture 24" descr="G:\Файлы\Работа\presentation\slide-2\eGov-presentation_template_gd_1_8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942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875" name="Прямая соединительная линия 130"/>
          <p:cNvCxnSpPr>
            <a:cxnSpLocks noChangeShapeType="1"/>
          </p:cNvCxnSpPr>
          <p:nvPr/>
        </p:nvCxnSpPr>
        <p:spPr bwMode="auto">
          <a:xfrm rot="10800000">
            <a:off x="2851150" y="1341438"/>
            <a:ext cx="425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6" name="Прямая соединительная линия 132"/>
          <p:cNvCxnSpPr>
            <a:cxnSpLocks noChangeShapeType="1"/>
          </p:cNvCxnSpPr>
          <p:nvPr/>
        </p:nvCxnSpPr>
        <p:spPr bwMode="auto">
          <a:xfrm rot="10800000" flipV="1">
            <a:off x="6815138" y="1962150"/>
            <a:ext cx="204787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877" name="Рисунок 158" descr="round0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429000"/>
            <a:ext cx="14462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8" name="Рисунок 159" descr="round02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636838"/>
            <a:ext cx="184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9" name="Picture 3" descr="G:\Файлы\Работа\presentation\slide-3\eGov-presentation_template_gd_2_03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492375"/>
            <a:ext cx="6873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880" name="Прямая соединительная линия 188"/>
          <p:cNvCxnSpPr>
            <a:cxnSpLocks noChangeShapeType="1"/>
          </p:cNvCxnSpPr>
          <p:nvPr/>
        </p:nvCxnSpPr>
        <p:spPr bwMode="auto">
          <a:xfrm>
            <a:off x="5437188" y="2924175"/>
            <a:ext cx="1587" cy="125413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881" name="Рисунок 139" descr="hhhhhhh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651000"/>
            <a:ext cx="908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82" name="Picture 18" descr="новый инфомат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412875"/>
            <a:ext cx="527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83" name="Рисунок 141" descr="Рисунок2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697038"/>
            <a:ext cx="422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84" name="Рисунок 139" descr="bbbb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2997200"/>
            <a:ext cx="11049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885" name="Прямая соединительная линия 188"/>
          <p:cNvCxnSpPr>
            <a:cxnSpLocks noChangeShapeType="1"/>
          </p:cNvCxnSpPr>
          <p:nvPr/>
        </p:nvCxnSpPr>
        <p:spPr bwMode="auto">
          <a:xfrm>
            <a:off x="5437188" y="2636838"/>
            <a:ext cx="1587" cy="12541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886" name="Picture 19" descr="G:\Файлы\Работа\presentation\slide-2\eGov-presentation_template_gd_1_6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2492375"/>
            <a:ext cx="441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87" name="Picture 20" descr="G:\Файлы\Работа\presentation\slide-2\eGov-presentation_template_gd_1_68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546350"/>
            <a:ext cx="3698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888" name="Прямая соединительная линия 135"/>
          <p:cNvCxnSpPr>
            <a:cxnSpLocks noChangeShapeType="1"/>
          </p:cNvCxnSpPr>
          <p:nvPr/>
        </p:nvCxnSpPr>
        <p:spPr bwMode="auto">
          <a:xfrm rot="5400000">
            <a:off x="7564437" y="5332413"/>
            <a:ext cx="2063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89" name="Line 166"/>
          <p:cNvSpPr>
            <a:spLocks noChangeShapeType="1"/>
          </p:cNvSpPr>
          <p:nvPr/>
        </p:nvSpPr>
        <p:spPr bwMode="auto">
          <a:xfrm flipV="1">
            <a:off x="5940425" y="5445125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90" name="Line 167"/>
          <p:cNvSpPr>
            <a:spLocks noChangeShapeType="1"/>
          </p:cNvSpPr>
          <p:nvPr/>
        </p:nvSpPr>
        <p:spPr bwMode="auto">
          <a:xfrm flipV="1">
            <a:off x="2195513" y="537368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91" name="TextBox 6"/>
          <p:cNvSpPr txBox="1">
            <a:spLocks noChangeArrowheads="1"/>
          </p:cNvSpPr>
          <p:nvPr/>
        </p:nvSpPr>
        <p:spPr bwMode="auto">
          <a:xfrm>
            <a:off x="1403350" y="2276475"/>
            <a:ext cx="935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МФЦ</a:t>
            </a:r>
          </a:p>
        </p:txBody>
      </p:sp>
      <p:pic>
        <p:nvPicPr>
          <p:cNvPr id="32892" name="Picture 3" descr="G:\Файлы\Работа\rostelekom\presentation_8\slide 7\eGov-presentation_8-01-gd_07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6492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893" name="Прямая соединительная линия 237"/>
          <p:cNvCxnSpPr>
            <a:cxnSpLocks noChangeShapeType="1"/>
          </p:cNvCxnSpPr>
          <p:nvPr/>
        </p:nvCxnSpPr>
        <p:spPr bwMode="auto">
          <a:xfrm>
            <a:off x="4211638" y="1628775"/>
            <a:ext cx="215900" cy="28733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94" name="Прямая соединительная линия 237"/>
          <p:cNvCxnSpPr>
            <a:cxnSpLocks noChangeShapeType="1"/>
          </p:cNvCxnSpPr>
          <p:nvPr/>
        </p:nvCxnSpPr>
        <p:spPr bwMode="auto">
          <a:xfrm>
            <a:off x="2771775" y="3141663"/>
            <a:ext cx="0" cy="50323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95" name="Text Box 10"/>
          <p:cNvSpPr txBox="1">
            <a:spLocks noChangeArrowheads="1"/>
          </p:cNvSpPr>
          <p:nvPr/>
        </p:nvSpPr>
        <p:spPr bwMode="auto">
          <a:xfrm>
            <a:off x="7588250" y="6524625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bg1"/>
                </a:solidFill>
                <a:latin typeface="Arial" charset="0"/>
              </a:rPr>
              <a:t>12</a:t>
            </a:r>
            <a:endParaRPr lang="ru-RU" sz="16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57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771775" y="-26988"/>
            <a:ext cx="424815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1"/>
                </a:solidFill>
                <a:latin typeface="Arial" charset="0"/>
              </a:rPr>
              <a:t>Преимущество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SaaS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charset="0"/>
              </a:rPr>
              <a:t>сервиса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charset="0"/>
              </a:rPr>
              <a:t>МФЦ</a:t>
            </a:r>
          </a:p>
        </p:txBody>
      </p:sp>
      <p:graphicFrame>
        <p:nvGraphicFramePr>
          <p:cNvPr id="34852" name="Group 36"/>
          <p:cNvGraphicFramePr>
            <a:graphicFrameLocks noGrp="1"/>
          </p:cNvGraphicFramePr>
          <p:nvPr/>
        </p:nvGraphicFramePr>
        <p:xfrm>
          <a:off x="971550" y="981075"/>
          <a:ext cx="7704138" cy="5386070"/>
        </p:xfrm>
        <a:graphic>
          <a:graphicData uri="http://schemas.openxmlformats.org/drawingml/2006/table">
            <a:tbl>
              <a:tblPr/>
              <a:tblGrid>
                <a:gridCol w="3741738"/>
                <a:gridCol w="3962400"/>
              </a:tblGrid>
              <a:tr h="252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Полная интеграция с инфраструктурой электронного правительства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Полное взаимодействие с: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Системой межведомственного электронного взаимодействия,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Личным кабинетом на ЕПГУ,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Системой исполнения регламентов,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Платежным шлюзом и всеми остальными системами ЭП.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Снижение затрат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в части: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разработки ПО,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интеграции с ведомственными  информационными  системами,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создания отдельной инфраструктуры.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Сокращение затрат на строительство больших зданий.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Отсутствие необходимости в мощных серверных МФЦ.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Простота в использовании не требует больших затрат на обучение персонала МФЦ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Качество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100% реализация режима «Одно окно»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Значительное снижение времени оказания услуг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Полнота функционала МФЦ (база знаний,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Call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-Центр, мониторинг оказания услуги и многое другое), интеграция с электронной очередью  установленной в МФЦ.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Возможность организации оказания услуг в удаленных местах субъекта, например на почте в селах.</a:t>
                      </a: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Контроль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Полная прозрачность хода оказания услуг.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Широкие возможности настройки отчетов Контроль и мониторинг хода оказания услуг в соответствии с регламентами как со стороны МФЦ, так и со стороны ведомств.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33" name="Picture 19" descr="G:\Файлы\Работа\presentation\slide-2\eGov-presentation_template_gd_1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00438"/>
            <a:ext cx="57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7" descr="T:\Presentation_rostelecom\2\2_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644900"/>
            <a:ext cx="704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5" name="Group 159"/>
          <p:cNvGrpSpPr>
            <a:grpSpLocks/>
          </p:cNvGrpSpPr>
          <p:nvPr/>
        </p:nvGrpSpPr>
        <p:grpSpPr bwMode="auto">
          <a:xfrm>
            <a:off x="7235825" y="1096963"/>
            <a:ext cx="1444625" cy="387350"/>
            <a:chOff x="3911" y="2139"/>
            <a:chExt cx="910" cy="244"/>
          </a:xfrm>
        </p:grpSpPr>
        <p:pic>
          <p:nvPicPr>
            <p:cNvPr id="34836" name="Рисунок 160" descr="round0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" y="2182"/>
              <a:ext cx="91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7" name="Picture 7" descr="W:\Presentation_rostelecom\1\eGov-presentation_s4-13-gd_78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" y="2139"/>
              <a:ext cx="1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8" name="Picture 7" descr="W:\Presentation_rostelecom\1\eGov-presentation_s4-13-gd_78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2182"/>
              <a:ext cx="1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9" name="Picture 32" descr="W:\Presentation_rostelecom\1\eGov-presentation_s4-13-gd_106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" y="2182"/>
              <a:ext cx="16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Picture 7" descr="W:\Presentation_rostelecom\1\eGov-presentation_s4-13-gd_78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2215"/>
              <a:ext cx="1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Picture 7" descr="W:\Presentation_rostelecom\1\eGov-presentation_s4-13-gd_78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" y="2226"/>
              <a:ext cx="1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42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881063"/>
            <a:ext cx="54133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3" name="Text Box 10"/>
          <p:cNvSpPr txBox="1">
            <a:spLocks noChangeArrowheads="1"/>
          </p:cNvSpPr>
          <p:nvPr/>
        </p:nvSpPr>
        <p:spPr bwMode="auto">
          <a:xfrm>
            <a:off x="7588250" y="6524625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bg1"/>
                </a:solidFill>
                <a:latin typeface="Arial" charset="0"/>
              </a:rPr>
              <a:t>13</a:t>
            </a:r>
            <a:endParaRPr lang="ru-RU" sz="16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0"/>
          <p:cNvSpPr txBox="1">
            <a:spLocks noChangeArrowheads="1"/>
          </p:cNvSpPr>
          <p:nvPr/>
        </p:nvSpPr>
        <p:spPr bwMode="auto">
          <a:xfrm>
            <a:off x="977902" y="989014"/>
            <a:ext cx="7704138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Рабочей группе:</a:t>
            </a:r>
          </a:p>
          <a:p>
            <a:pPr lvl="0" algn="just">
              <a:spcBef>
                <a:spcPts val="600"/>
              </a:spcBef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Систематизировать </a:t>
            </a:r>
            <a:r>
              <a:rPr lang="ru-RU" sz="1400" b="1" dirty="0">
                <a:solidFill>
                  <a:schemeClr val="bg1"/>
                </a:solidFill>
              </a:rPr>
              <a:t>опыт перевода </a:t>
            </a:r>
            <a:r>
              <a:rPr lang="ru-RU" sz="1400" b="1" dirty="0" smtClean="0">
                <a:solidFill>
                  <a:schemeClr val="bg1"/>
                </a:solidFill>
              </a:rPr>
              <a:t>государственных и муниципальных услуг в </a:t>
            </a:r>
            <a:r>
              <a:rPr lang="ru-RU" sz="1400" b="1" dirty="0">
                <a:solidFill>
                  <a:schemeClr val="bg1"/>
                </a:solidFill>
              </a:rPr>
              <a:t>электронный </a:t>
            </a:r>
            <a:r>
              <a:rPr lang="ru-RU" sz="1400" b="1" dirty="0" smtClean="0">
                <a:solidFill>
                  <a:schemeClr val="bg1"/>
                </a:solidFill>
              </a:rPr>
              <a:t>вид по </a:t>
            </a:r>
            <a:r>
              <a:rPr lang="ru-RU" sz="1400" b="1" dirty="0">
                <a:solidFill>
                  <a:schemeClr val="bg1"/>
                </a:solidFill>
              </a:rPr>
              <a:t>Распоряжению от 7 сентября 2010 г. N 1506-р (выполненные задачи, решенные вопросы и проблемы, типовые </a:t>
            </a:r>
            <a:r>
              <a:rPr lang="ru-RU" sz="1400" b="1" dirty="0" smtClean="0">
                <a:solidFill>
                  <a:schemeClr val="bg1"/>
                </a:solidFill>
              </a:rPr>
              <a:t>решения) и направить рекомендации </a:t>
            </a:r>
            <a:r>
              <a:rPr lang="ru-RU" sz="1400" b="1" dirty="0">
                <a:solidFill>
                  <a:schemeClr val="bg1"/>
                </a:solidFill>
              </a:rPr>
              <a:t>в срок до 01.02.2012 года </a:t>
            </a:r>
            <a:r>
              <a:rPr lang="ru-RU" sz="1400" b="1" dirty="0" smtClean="0">
                <a:solidFill>
                  <a:schemeClr val="bg1"/>
                </a:solidFill>
              </a:rPr>
              <a:t>ОИВ субъектов СФО;</a:t>
            </a:r>
          </a:p>
          <a:p>
            <a:pPr lvl="0" algn="just">
              <a:spcBef>
                <a:spcPts val="600"/>
              </a:spcBef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Подготовить </a:t>
            </a:r>
            <a:r>
              <a:rPr lang="ru-RU" sz="1400" b="1" dirty="0">
                <a:solidFill>
                  <a:schemeClr val="bg1"/>
                </a:solidFill>
              </a:rPr>
              <a:t>и направить </a:t>
            </a:r>
            <a:r>
              <a:rPr lang="ru-RU" sz="1400" b="1" dirty="0" smtClean="0">
                <a:solidFill>
                  <a:schemeClr val="bg1"/>
                </a:solidFill>
              </a:rPr>
              <a:t>в субъекты СФО рекомендации </a:t>
            </a:r>
            <a:r>
              <a:rPr lang="ru-RU" sz="1400" b="1" dirty="0">
                <a:solidFill>
                  <a:schemeClr val="bg1"/>
                </a:solidFill>
              </a:rPr>
              <a:t>по организации межведомственного взаимодействия с использованием типового </a:t>
            </a:r>
            <a:r>
              <a:rPr lang="ru-RU" sz="1400" b="1" dirty="0" smtClean="0">
                <a:solidFill>
                  <a:schemeClr val="bg1"/>
                </a:solidFill>
              </a:rPr>
              <a:t>решения.</a:t>
            </a:r>
          </a:p>
        </p:txBody>
      </p:sp>
      <p:sp>
        <p:nvSpPr>
          <p:cNvPr id="13318" name="Text Box 40"/>
          <p:cNvSpPr txBox="1">
            <a:spLocks noChangeArrowheads="1"/>
          </p:cNvSpPr>
          <p:nvPr/>
        </p:nvSpPr>
        <p:spPr bwMode="auto">
          <a:xfrm>
            <a:off x="2924890" y="332656"/>
            <a:ext cx="4879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по </a:t>
            </a:r>
            <a:r>
              <a:rPr lang="x-none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x-none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заседания КС </a:t>
            </a:r>
            <a:r>
              <a:rPr lang="x-none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0" name="Text Box 37"/>
          <p:cNvSpPr txBox="1">
            <a:spLocks noChangeArrowheads="1"/>
          </p:cNvSpPr>
          <p:nvPr/>
        </p:nvSpPr>
        <p:spPr bwMode="auto">
          <a:xfrm>
            <a:off x="7667625" y="6524625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bg1"/>
                </a:solidFill>
              </a:rPr>
              <a:t>14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1043608" y="2852936"/>
            <a:ext cx="770413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Субъектам СФО: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Взять на особый контроль выполнение Планов </a:t>
            </a:r>
            <a:r>
              <a:rPr lang="ru-RU" sz="1400" b="1" dirty="0">
                <a:solidFill>
                  <a:schemeClr val="bg1"/>
                </a:solidFill>
              </a:rPr>
              <a:t>по переходу на межведомственное и межуровневое взаимодействие при предоставлении государственных и муниципальных </a:t>
            </a:r>
            <a:r>
              <a:rPr lang="ru-RU" sz="1400" b="1" dirty="0" smtClean="0">
                <a:solidFill>
                  <a:schemeClr val="bg1"/>
                </a:solidFill>
              </a:rPr>
              <a:t>услуг;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Завершить </a:t>
            </a:r>
            <a:r>
              <a:rPr lang="ru-RU" sz="1400" b="1" dirty="0">
                <a:solidFill>
                  <a:schemeClr val="bg1"/>
                </a:solidFill>
              </a:rPr>
              <a:t>в срок до 01.02.2012 года тестирование типового решения, включающего в себя Р-СМЭВ, развернутого для всех субъектов Сибирского федерального </a:t>
            </a:r>
            <a:r>
              <a:rPr lang="ru-RU" sz="1400" b="1" dirty="0" smtClean="0">
                <a:solidFill>
                  <a:schemeClr val="bg1"/>
                </a:solidFill>
              </a:rPr>
              <a:t>округа.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TextBox 50"/>
          <p:cNvSpPr txBox="1">
            <a:spLocks noChangeArrowheads="1"/>
          </p:cNvSpPr>
          <p:nvPr/>
        </p:nvSpPr>
        <p:spPr bwMode="auto">
          <a:xfrm>
            <a:off x="1043608" y="4869160"/>
            <a:ext cx="77041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79388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Ростелеком: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Разработать </a:t>
            </a:r>
            <a:r>
              <a:rPr lang="ru-RU" sz="1400" b="1" dirty="0">
                <a:solidFill>
                  <a:schemeClr val="bg1"/>
                </a:solidFill>
              </a:rPr>
              <a:t>и направить в срок до 01.01.2012 года </a:t>
            </a:r>
            <a:r>
              <a:rPr lang="ru-RU" sz="1400" b="1" dirty="0" smtClean="0">
                <a:solidFill>
                  <a:schemeClr val="bg1"/>
                </a:solidFill>
              </a:rPr>
              <a:t>ОИВ субъектов СФО  предложения </a:t>
            </a:r>
            <a:r>
              <a:rPr lang="ru-RU" sz="1400" b="1" dirty="0">
                <a:solidFill>
                  <a:schemeClr val="bg1"/>
                </a:solidFill>
              </a:rPr>
              <a:t>по организации межведомственного взаимодействия с использованием компонента типового решения ОАО «Ростелеком» – системы исполнения </a:t>
            </a:r>
            <a:r>
              <a:rPr lang="ru-RU" sz="1400" b="1" dirty="0" smtClean="0">
                <a:solidFill>
                  <a:schemeClr val="bg1"/>
                </a:solidFill>
              </a:rPr>
              <a:t>регламентов.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116013" y="2276872"/>
            <a:ext cx="770413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chemeClr val="bg1"/>
                </a:solidFill>
              </a:rPr>
              <a:t>Спасибо за внимание!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 eaLnBrk="1" hangingPunct="1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42"/>
          <p:cNvSpPr>
            <a:spLocks noChangeArrowheads="1"/>
          </p:cNvSpPr>
          <p:nvPr/>
        </p:nvSpPr>
        <p:spPr bwMode="auto">
          <a:xfrm>
            <a:off x="6465888" y="1665288"/>
            <a:ext cx="1917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ru-RU" sz="12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090" name="Прямоугольник 45"/>
          <p:cNvSpPr>
            <a:spLocks noChangeArrowheads="1"/>
          </p:cNvSpPr>
          <p:nvPr/>
        </p:nvSpPr>
        <p:spPr bwMode="auto">
          <a:xfrm>
            <a:off x="2989506" y="326559"/>
            <a:ext cx="47305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</a:t>
            </a:r>
            <a:r>
              <a:rPr lang="x-none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x-none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заседания КС МАСС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1" name="Rectangle 56"/>
          <p:cNvSpPr>
            <a:spLocks/>
          </p:cNvSpPr>
          <p:nvPr/>
        </p:nvSpPr>
        <p:spPr bwMode="auto">
          <a:xfrm>
            <a:off x="1115616" y="1412776"/>
            <a:ext cx="7416800" cy="350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435" tIns="72248" rIns="126435" bIns="72248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Состояние организационного развития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Ответственными исполнительными органами государственной власти  субъектов СФО консолидируется экспертиза по проектам «Информационное общество</a:t>
            </a:r>
            <a:r>
              <a:rPr lang="ru-RU" sz="1600" dirty="0">
                <a:solidFill>
                  <a:schemeClr val="bg1"/>
                </a:solidFill>
              </a:rPr>
              <a:t>», </a:t>
            </a:r>
            <a:r>
              <a:rPr lang="ru-RU" sz="1600" dirty="0" smtClean="0">
                <a:solidFill>
                  <a:schemeClr val="bg1"/>
                </a:solidFill>
              </a:rPr>
              <a:t>в основном </a:t>
            </a:r>
            <a:r>
              <a:rPr lang="ru-RU" sz="1600" dirty="0">
                <a:solidFill>
                  <a:schemeClr val="bg1"/>
                </a:solidFill>
              </a:rPr>
              <a:t>определены Операторы </a:t>
            </a:r>
            <a:r>
              <a:rPr lang="ru-RU" sz="1600" dirty="0" smtClean="0">
                <a:solidFill>
                  <a:schemeClr val="bg1"/>
                </a:solidFill>
              </a:rPr>
              <a:t>РСМЭВ, заключены </a:t>
            </a:r>
            <a:r>
              <a:rPr lang="ru-RU" sz="1600" dirty="0">
                <a:solidFill>
                  <a:schemeClr val="bg1"/>
                </a:solidFill>
              </a:rPr>
              <a:t>соглашения с </a:t>
            </a:r>
            <a:r>
              <a:rPr lang="ru-RU" sz="1600" dirty="0" smtClean="0">
                <a:solidFill>
                  <a:schemeClr val="bg1"/>
                </a:solidFill>
              </a:rPr>
              <a:t>МКС РФ;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Формирование выделенного ИОГВ не завершено в Иркутской области;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Необходимы корректировки региональных целевых программ по проектам </a:t>
            </a:r>
            <a:r>
              <a:rPr lang="ru-RU" sz="1600" dirty="0">
                <a:solidFill>
                  <a:schemeClr val="bg1"/>
                </a:solidFill>
              </a:rPr>
              <a:t>Информационное </a:t>
            </a:r>
            <a:r>
              <a:rPr lang="ru-RU" sz="1600" dirty="0" smtClean="0">
                <a:solidFill>
                  <a:schemeClr val="bg1"/>
                </a:solidFill>
              </a:rPr>
              <a:t>общество на 2012 и последующие годы в соответствии с принимающимися нормативно-правовыми актами;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Рабочей группой проведены семинары для сотрудников филиалов ОАО «Ростелеком» и рабочих групп субъектов по темам проекта.</a:t>
            </a:r>
          </a:p>
        </p:txBody>
      </p:sp>
      <p:sp>
        <p:nvSpPr>
          <p:cNvPr id="3092" name="Text Box 58"/>
          <p:cNvSpPr txBox="1">
            <a:spLocks noChangeArrowheads="1"/>
          </p:cNvSpPr>
          <p:nvPr/>
        </p:nvSpPr>
        <p:spPr bwMode="auto">
          <a:xfrm>
            <a:off x="7720013" y="6524625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38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42"/>
          <p:cNvSpPr>
            <a:spLocks noChangeArrowheads="1"/>
          </p:cNvSpPr>
          <p:nvPr/>
        </p:nvSpPr>
        <p:spPr bwMode="auto">
          <a:xfrm>
            <a:off x="6465888" y="1665288"/>
            <a:ext cx="1917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ru-RU" sz="12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090" name="Прямоугольник 45"/>
          <p:cNvSpPr>
            <a:spLocks noChangeArrowheads="1"/>
          </p:cNvSpPr>
          <p:nvPr/>
        </p:nvSpPr>
        <p:spPr bwMode="auto">
          <a:xfrm>
            <a:off x="3275037" y="44624"/>
            <a:ext cx="41052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</a:t>
            </a:r>
            <a:r>
              <a:rPr lang="x-none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x-none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заседания КС МАСС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1" name="Rectangle 56"/>
          <p:cNvSpPr>
            <a:spLocks/>
          </p:cNvSpPr>
          <p:nvPr/>
        </p:nvSpPr>
        <p:spPr bwMode="auto">
          <a:xfrm>
            <a:off x="966788" y="981866"/>
            <a:ext cx="7709668" cy="479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6435" tIns="72248" rIns="126435" bIns="72248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проведенных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пилотных подключений к СМЭВ с рекомендациями для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субъектов направлены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сентябре 2011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письме «</a:t>
            </a:r>
            <a:r>
              <a:rPr lang="x-none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подготовке </a:t>
            </a:r>
            <a:r>
              <a:rPr lang="x-none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предложений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В планах рабочей группы предоставление обновленной информации.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расчета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ценообразования на выполнение работ по переводу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региональных и муниципальных услуг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также по эксплуатации программно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технического комплекса РИЭП представлены в технико-коммерческих обоснованиях Ростелеком, направленных в субъекты.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интеграции порталов государственных и муниципальных услуг, включая «персональные кабинеты», созданных в субъектах и муниципальных образований с ЕПГУ рекомендован в Постановлении Правительства РФ от 28.11.2011 г. N 977 о Единой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идентификации и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аутентификации (ЕСИА).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перевода государственных и муниципальных услуг с перечнем типовых информационных систем - представлены в прогнозных технико-коммерческих предложениях Ростелеком, отправленных в субъекты в ноябре 2011 года.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2" name="Text Box 58"/>
          <p:cNvSpPr txBox="1">
            <a:spLocks noChangeArrowheads="1"/>
          </p:cNvSpPr>
          <p:nvPr/>
        </p:nvSpPr>
        <p:spPr bwMode="auto">
          <a:xfrm>
            <a:off x="7720013" y="6524625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4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57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59397" y="175261"/>
            <a:ext cx="4852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Технологическое обеспечение реализации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Федерального закона № 210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1306218" y="2505670"/>
            <a:ext cx="7119937" cy="995338"/>
          </a:xfrm>
          <a:prstGeom prst="roundRect">
            <a:avLst>
              <a:gd name="adj" fmla="val 6444"/>
            </a:avLst>
          </a:prstGeom>
          <a:solidFill>
            <a:schemeClr val="accent1">
              <a:alpha val="49001"/>
            </a:schemeClr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1306218" y="1268760"/>
            <a:ext cx="7119937" cy="995338"/>
          </a:xfrm>
          <a:prstGeom prst="roundRect">
            <a:avLst>
              <a:gd name="adj" fmla="val 6444"/>
            </a:avLst>
          </a:prstGeom>
          <a:solidFill>
            <a:schemeClr val="accent1">
              <a:alpha val="49001"/>
            </a:schemeClr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1306218" y="3789040"/>
            <a:ext cx="7119938" cy="923156"/>
          </a:xfrm>
          <a:prstGeom prst="roundRect">
            <a:avLst>
              <a:gd name="adj" fmla="val 6444"/>
            </a:avLst>
          </a:prstGeom>
          <a:solidFill>
            <a:schemeClr val="accent1">
              <a:alpha val="49001"/>
            </a:schemeClr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1306218" y="5013176"/>
            <a:ext cx="7119937" cy="892299"/>
          </a:xfrm>
          <a:prstGeom prst="roundRect">
            <a:avLst>
              <a:gd name="adj" fmla="val 6444"/>
            </a:avLst>
          </a:prstGeom>
          <a:solidFill>
            <a:schemeClr val="accent1">
              <a:alpha val="49001"/>
            </a:schemeClr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5157192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Технологическое обеспечение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ЭП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5" descr="G:\Файлы\Работа\presentation\slide-3\eGov-presentation_template_gd_2_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29200"/>
            <a:ext cx="8667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G:\Файлы\Работа\presentation\slide-3\eGov-presentation_template_gd_2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57192"/>
            <a:ext cx="852190" cy="51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G:\Файлы\Работа\presentation\slide-3\eGov-presentation_template_gd_2_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73216"/>
            <a:ext cx="69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64421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Технологическое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обеспечение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деятельности МФЦ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Picture 8" descr="G:\Файлы\Работа\presentation\slide-2\eGov-presentation_template_gd_1_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72617"/>
            <a:ext cx="2088232" cy="9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Технологическое обеспечение  межведомственного электронного взаимодействия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49" y="1340768"/>
            <a:ext cx="1063609" cy="86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T:\Presentation_rostelecom\5\5_2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78" y="2420888"/>
            <a:ext cx="2274143" cy="136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5261" y="2564904"/>
            <a:ext cx="471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Технологическое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обеспечение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отображения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региональных и муниципальных услуг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ЕПГУ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720013" y="6524625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4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0"/>
          <p:cNvSpPr txBox="1">
            <a:spLocks noChangeArrowheads="1"/>
          </p:cNvSpPr>
          <p:nvPr/>
        </p:nvSpPr>
        <p:spPr bwMode="auto">
          <a:xfrm>
            <a:off x="3059113" y="128588"/>
            <a:ext cx="4465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Мониторинг и контроль со стороны государства и общества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043608" y="1125538"/>
            <a:ext cx="763284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Система </a:t>
            </a:r>
            <a:r>
              <a:rPr lang="ru-RU" dirty="0">
                <a:solidFill>
                  <a:schemeClr val="bg1"/>
                </a:solidFill>
              </a:rPr>
              <a:t>мониторинга </a:t>
            </a:r>
            <a:r>
              <a:rPr lang="ru-RU" dirty="0" smtClean="0">
                <a:solidFill>
                  <a:schemeClr val="bg1"/>
                </a:solidFill>
              </a:rPr>
              <a:t>Минэкономразвития </a:t>
            </a:r>
            <a:r>
              <a:rPr lang="en-US" b="1" u="sng" dirty="0">
                <a:solidFill>
                  <a:schemeClr val="accent2"/>
                </a:solidFill>
              </a:rPr>
              <a:t>http</a:t>
            </a:r>
            <a:r>
              <a:rPr lang="en-US" b="1" u="sng" dirty="0" smtClean="0">
                <a:solidFill>
                  <a:schemeClr val="accent2"/>
                </a:solidFill>
              </a:rPr>
              <a:t>://</a:t>
            </a:r>
            <a:r>
              <a:rPr lang="ru-RU" b="1" u="sng" dirty="0" smtClean="0">
                <a:solidFill>
                  <a:schemeClr val="accent2"/>
                </a:solidFill>
              </a:rPr>
              <a:t>210</a:t>
            </a:r>
            <a:r>
              <a:rPr lang="en-US" b="1" u="sng" dirty="0" smtClean="0">
                <a:solidFill>
                  <a:schemeClr val="accent2"/>
                </a:solidFill>
              </a:rPr>
              <a:t>fz.ru</a:t>
            </a:r>
            <a:endParaRPr lang="ru-RU" b="1" u="sng" dirty="0">
              <a:solidFill>
                <a:schemeClr val="accent2"/>
              </a:solidFill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Технологический </a:t>
            </a:r>
            <a:r>
              <a:rPr lang="ru-RU" dirty="0">
                <a:solidFill>
                  <a:schemeClr val="bg1"/>
                </a:solidFill>
              </a:rPr>
              <a:t>портал </a:t>
            </a:r>
            <a:r>
              <a:rPr lang="ru-RU" dirty="0" smtClean="0">
                <a:solidFill>
                  <a:schemeClr val="bg1"/>
                </a:solidFill>
              </a:rPr>
              <a:t>СМЭВ </a:t>
            </a:r>
            <a:r>
              <a:rPr lang="en-US" b="1" u="sng" dirty="0" smtClean="0">
                <a:solidFill>
                  <a:schemeClr val="accent2"/>
                </a:solidFill>
              </a:rPr>
              <a:t>http</a:t>
            </a:r>
            <a:r>
              <a:rPr lang="en-US" b="1" u="sng" dirty="0">
                <a:solidFill>
                  <a:schemeClr val="accent2"/>
                </a:solidFill>
              </a:rPr>
              <a:t>://</a:t>
            </a:r>
            <a:r>
              <a:rPr lang="en-US" b="1" u="sng" dirty="0" smtClean="0">
                <a:solidFill>
                  <a:schemeClr val="accent2"/>
                </a:solidFill>
              </a:rPr>
              <a:t>smev.gosuslugi.ru</a:t>
            </a:r>
            <a:endParaRPr lang="ru-RU" b="1" u="sng" dirty="0">
              <a:solidFill>
                <a:schemeClr val="accent2"/>
              </a:solidFill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Интерфакс: </a:t>
            </a:r>
            <a:r>
              <a:rPr lang="ru-RU" b="1" u="sng" dirty="0" smtClean="0">
                <a:solidFill>
                  <a:schemeClr val="accent2"/>
                </a:solidFill>
              </a:rPr>
              <a:t>http</a:t>
            </a:r>
            <a:r>
              <a:rPr lang="ru-RU" b="1" u="sng" dirty="0">
                <a:solidFill>
                  <a:schemeClr val="accent2"/>
                </a:solidFill>
              </a:rPr>
              <a:t>://www.interfax.ru/spravkinet/regpersons.asp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Правительственные </a:t>
            </a:r>
            <a:r>
              <a:rPr lang="ru-RU" dirty="0">
                <a:solidFill>
                  <a:schemeClr val="bg1"/>
                </a:solidFill>
              </a:rPr>
              <a:t>комиссии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Мониторинг МВ на федеральном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региональном </a:t>
            </a:r>
            <a:r>
              <a:rPr lang="ru-RU" dirty="0" smtClean="0">
                <a:solidFill>
                  <a:schemeClr val="bg1"/>
                </a:solidFill>
              </a:rPr>
              <a:t>уровне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6874" y="3284984"/>
            <a:ext cx="3345126" cy="218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18962"/>
            <a:ext cx="3096344" cy="233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cuments and Settings\vladimir.loginov\Мои документы\Мои рисунки\12323ук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626565"/>
            <a:ext cx="3384376" cy="19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7720013" y="6524625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9552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4" descr="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40"/>
          <p:cNvSpPr txBox="1">
            <a:spLocks noChangeArrowheads="1"/>
          </p:cNvSpPr>
          <p:nvPr/>
        </p:nvSpPr>
        <p:spPr bwMode="auto">
          <a:xfrm>
            <a:off x="2716213" y="260648"/>
            <a:ext cx="5240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chemeClr val="bg1"/>
                </a:solidFill>
              </a:rPr>
              <a:t>Порядок организации межведомственного взаимодействия (МВ)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7720013" y="6524625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1600" y="980728"/>
            <a:ext cx="1800200" cy="526461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71998" y="1393612"/>
            <a:ext cx="214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/>
              <a:t>1.Организационная структура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2780928"/>
            <a:ext cx="1672605" cy="850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1. Определение </a:t>
            </a:r>
            <a:r>
              <a:rPr lang="ru-RU" sz="1400" b="1" dirty="0" smtClean="0">
                <a:solidFill>
                  <a:schemeClr val="tx1"/>
                </a:solidFill>
              </a:rPr>
              <a:t>ответственных </a:t>
            </a:r>
            <a:r>
              <a:rPr lang="ru-RU" sz="1400" b="1" dirty="0">
                <a:solidFill>
                  <a:schemeClr val="tx1"/>
                </a:solidFill>
              </a:rPr>
              <a:t>до </a:t>
            </a:r>
            <a:r>
              <a:rPr lang="ru-RU" sz="1400" b="1" dirty="0" smtClean="0">
                <a:solidFill>
                  <a:schemeClr val="tx1"/>
                </a:solidFill>
              </a:rPr>
              <a:t>08.11.2011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4221088"/>
            <a:ext cx="1672605" cy="1057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</a:rPr>
              <a:t>2. Заключение соглашений с участниками МВ</a:t>
            </a:r>
            <a:endParaRPr lang="ru-RU" sz="1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64380" y="980728"/>
            <a:ext cx="1923644" cy="526461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71800" y="1362254"/>
            <a:ext cx="2143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/>
              <a:t>2.Проектирование</a:t>
            </a:r>
            <a:r>
              <a:rPr lang="ru-RU" sz="1600" b="1" dirty="0" smtClean="0"/>
              <a:t> 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5816" y="2089304"/>
            <a:ext cx="1800200" cy="907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</a:rPr>
              <a:t>1. Утверждение перечня услуг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</a:rPr>
              <a:t> с </a:t>
            </a:r>
            <a:r>
              <a:rPr lang="ru-RU" sz="1400" b="1" dirty="0" smtClean="0">
                <a:solidFill>
                  <a:schemeClr val="tx1"/>
                </a:solidFill>
              </a:rPr>
              <a:t>МВ </a:t>
            </a:r>
            <a:r>
              <a:rPr lang="ru-RU" sz="1400" b="1" dirty="0">
                <a:solidFill>
                  <a:schemeClr val="tx1"/>
                </a:solidFill>
              </a:rPr>
              <a:t>до </a:t>
            </a:r>
            <a:r>
              <a:rPr lang="ru-RU" sz="1400" b="1" dirty="0" smtClean="0">
                <a:solidFill>
                  <a:schemeClr val="tx1"/>
                </a:solidFill>
              </a:rPr>
              <a:t>18.11.2011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15816" y="3140968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</a:rPr>
              <a:t>2. Согласование </a:t>
            </a:r>
            <a:r>
              <a:rPr lang="ru-RU" sz="1400" b="1" dirty="0" smtClean="0">
                <a:solidFill>
                  <a:schemeClr val="tx1"/>
                </a:solidFill>
              </a:rPr>
              <a:t>ТКМВ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до </a:t>
            </a:r>
            <a:r>
              <a:rPr lang="ru-RU" sz="1400" b="1" dirty="0" smtClean="0">
                <a:solidFill>
                  <a:schemeClr val="tx1"/>
                </a:solidFill>
              </a:rPr>
              <a:t>01.01.2012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5816" y="4077072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</a:rPr>
              <a:t>3. Изменение </a:t>
            </a:r>
            <a:r>
              <a:rPr lang="ru-RU" sz="1400" b="1" dirty="0" smtClean="0">
                <a:solidFill>
                  <a:schemeClr val="tx1"/>
                </a:solidFill>
              </a:rPr>
              <a:t>регламентов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до </a:t>
            </a:r>
            <a:r>
              <a:rPr lang="ru-RU" sz="1400" b="1" dirty="0" smtClean="0">
                <a:solidFill>
                  <a:schemeClr val="tx1"/>
                </a:solidFill>
              </a:rPr>
              <a:t>01.03.2012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15816" y="5013176"/>
            <a:ext cx="1800200" cy="1090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4. </a:t>
            </a:r>
            <a:r>
              <a:rPr lang="ru-RU" sz="1400" b="1" dirty="0">
                <a:solidFill>
                  <a:schemeClr val="tx1"/>
                </a:solidFill>
              </a:rPr>
              <a:t>Получение ЭЦП для чиновников и </a:t>
            </a:r>
            <a:r>
              <a:rPr lang="ru-RU" sz="1400" b="1" dirty="0" smtClean="0">
                <a:solidFill>
                  <a:schemeClr val="tx1"/>
                </a:solidFill>
              </a:rPr>
              <a:t>систем </a:t>
            </a:r>
            <a:r>
              <a:rPr lang="ru-RU" sz="1400" b="1" dirty="0">
                <a:solidFill>
                  <a:schemeClr val="tx1"/>
                </a:solidFill>
              </a:rPr>
              <a:t>до </a:t>
            </a:r>
            <a:r>
              <a:rPr lang="ru-RU" sz="1400" b="1" dirty="0" smtClean="0">
                <a:solidFill>
                  <a:schemeClr val="tx1"/>
                </a:solidFill>
              </a:rPr>
              <a:t>01.03.2012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0032" y="980728"/>
            <a:ext cx="1944216" cy="526461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88024" y="1394773"/>
            <a:ext cx="2143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/>
              <a:t>3.Технологическое </a:t>
            </a:r>
            <a:r>
              <a:rPr lang="ru-RU" sz="1400" b="1" dirty="0"/>
              <a:t>обеспечение</a:t>
            </a:r>
          </a:p>
          <a:p>
            <a:pPr lvl="0" algn="ctr"/>
            <a:r>
              <a:rPr lang="ru-RU" sz="1400" b="1" dirty="0"/>
              <a:t>межведомственного взаимодействия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2996952"/>
            <a:ext cx="1800200" cy="310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</a:rPr>
              <a:t>Создание </a:t>
            </a:r>
            <a:endParaRPr lang="ru-RU" sz="1400" b="1" dirty="0">
              <a:solidFill>
                <a:schemeClr val="tx1"/>
              </a:solidFill>
            </a:endParaRPr>
          </a:p>
          <a:p>
            <a:pPr lvl="0" algn="ctr"/>
            <a:r>
              <a:rPr lang="ru-RU" sz="1400" b="1" dirty="0">
                <a:solidFill>
                  <a:schemeClr val="tx1"/>
                </a:solidFill>
              </a:rPr>
              <a:t>РСМЭВ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980728"/>
            <a:ext cx="1906676" cy="5264616"/>
          </a:xfrm>
          <a:prstGeom prst="roundRect">
            <a:avLst>
              <a:gd name="adj" fmla="val 1121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804248" y="1394192"/>
            <a:ext cx="2143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/>
              <a:t>4. Регистрация </a:t>
            </a:r>
          </a:p>
          <a:p>
            <a:pPr lvl="0" algn="ctr"/>
            <a:r>
              <a:rPr lang="en-US" sz="1400" b="1" dirty="0"/>
              <a:t>WEB-</a:t>
            </a:r>
            <a:r>
              <a:rPr lang="ru-RU" sz="1400" b="1" dirty="0"/>
              <a:t>сервисов </a:t>
            </a:r>
          </a:p>
          <a:p>
            <a:pPr lvl="0" algn="ctr"/>
            <a:r>
              <a:rPr lang="ru-RU" sz="1400" b="1" dirty="0"/>
              <a:t>до 01.03.12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48264" y="2204864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</a:rPr>
              <a:t> 1. Разработка </a:t>
            </a:r>
          </a:p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chemeClr val="tx1"/>
                </a:solidFill>
              </a:rPr>
              <a:t>WEB-</a:t>
            </a:r>
            <a:r>
              <a:rPr lang="ru-RU" sz="1400" b="1" dirty="0" smtClean="0">
                <a:solidFill>
                  <a:schemeClr val="tx1"/>
                </a:solidFill>
              </a:rPr>
              <a:t>сервисов </a:t>
            </a:r>
            <a:r>
              <a:rPr lang="ru-RU" sz="1400" b="1" dirty="0">
                <a:solidFill>
                  <a:schemeClr val="tx1"/>
                </a:solidFill>
              </a:rPr>
              <a:t>до </a:t>
            </a:r>
            <a:r>
              <a:rPr lang="ru-RU" sz="1400" b="1" dirty="0" smtClean="0">
                <a:solidFill>
                  <a:schemeClr val="tx1"/>
                </a:solidFill>
              </a:rPr>
              <a:t>01.03.2012</a:t>
            </a:r>
            <a:r>
              <a:rPr lang="ru-RU" sz="1400" b="1" dirty="0" smtClean="0"/>
              <a:t>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48264" y="2996952"/>
            <a:ext cx="18002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</a:rPr>
              <a:t>2. Обеспечение связности  РСМЭВ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 ИС ведомства </a:t>
            </a:r>
            <a:r>
              <a:rPr lang="ru-RU" sz="1400" b="1" dirty="0">
                <a:solidFill>
                  <a:schemeClr val="tx1"/>
                </a:solidFill>
              </a:rPr>
              <a:t>до </a:t>
            </a:r>
            <a:r>
              <a:rPr lang="ru-RU" sz="1400" b="1" dirty="0" smtClean="0">
                <a:solidFill>
                  <a:schemeClr val="tx1"/>
                </a:solidFill>
              </a:rPr>
              <a:t>01.03.2012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48264" y="4221088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3. Регистрация </a:t>
            </a:r>
            <a:r>
              <a:rPr lang="en-US" sz="1400" b="1" dirty="0" smtClean="0">
                <a:solidFill>
                  <a:schemeClr val="tx1"/>
                </a:solidFill>
              </a:rPr>
              <a:t>web-</a:t>
            </a:r>
            <a:r>
              <a:rPr lang="ru-RU" sz="1400" b="1" dirty="0">
                <a:solidFill>
                  <a:schemeClr val="tx1"/>
                </a:solidFill>
              </a:rPr>
              <a:t>сервиса</a:t>
            </a:r>
            <a:r>
              <a:rPr lang="ru-RU" sz="1400" b="1" dirty="0"/>
              <a:t> </a:t>
            </a:r>
            <a:r>
              <a:rPr lang="ru-RU" sz="1400" b="1" dirty="0">
                <a:solidFill>
                  <a:schemeClr val="tx1"/>
                </a:solidFill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</a:rPr>
              <a:t>РСМЭВ </a:t>
            </a:r>
            <a:r>
              <a:rPr lang="ru-RU" sz="1400" b="1" dirty="0">
                <a:solidFill>
                  <a:schemeClr val="tx1"/>
                </a:solidFill>
              </a:rPr>
              <a:t>до </a:t>
            </a:r>
            <a:r>
              <a:rPr lang="ru-RU" sz="1400" b="1" dirty="0" smtClean="0">
                <a:solidFill>
                  <a:schemeClr val="tx1"/>
                </a:solidFill>
              </a:rPr>
              <a:t>01.03.2012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61939" y="5229200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4. Тестирование </a:t>
            </a:r>
            <a:r>
              <a:rPr lang="ru-RU" sz="1400" b="1" dirty="0" smtClean="0">
                <a:solidFill>
                  <a:schemeClr val="tx1"/>
                </a:solidFill>
              </a:rPr>
              <a:t>МВ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до </a:t>
            </a:r>
            <a:r>
              <a:rPr lang="ru-RU" sz="1400" b="1" dirty="0" smtClean="0">
                <a:solidFill>
                  <a:schemeClr val="tx1"/>
                </a:solidFill>
              </a:rPr>
              <a:t>01.07.2012 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763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779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4" descr="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4" y="-194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40"/>
          <p:cNvSpPr txBox="1">
            <a:spLocks noChangeArrowheads="1"/>
          </p:cNvSpPr>
          <p:nvPr/>
        </p:nvSpPr>
        <p:spPr bwMode="auto">
          <a:xfrm>
            <a:off x="2716213" y="260648"/>
            <a:ext cx="5240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chemeClr val="bg1"/>
                </a:solidFill>
              </a:rPr>
              <a:t>Порядок организации межведомственного взаимодействия (МВ)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0568449"/>
              </p:ext>
            </p:extLst>
          </p:nvPr>
        </p:nvGraphicFramePr>
        <p:xfrm>
          <a:off x="1187624" y="1052736"/>
          <a:ext cx="73448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1052736"/>
            <a:ext cx="4320480" cy="1470992"/>
          </a:xfrm>
          <a:prstGeom prst="rect">
            <a:avLst/>
          </a:prstGeom>
          <a:effectLst>
            <a:softEdge rad="4953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Создание </a:t>
            </a:r>
            <a:r>
              <a:rPr lang="ru-RU" sz="2400" b="1" dirty="0">
                <a:solidFill>
                  <a:schemeClr val="tx1"/>
                </a:solidFill>
              </a:rPr>
              <a:t>РСМЭВ </a:t>
            </a:r>
          </a:p>
          <a:p>
            <a:pPr lvl="0" algn="ctr"/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1400" b="1" i="1" dirty="0">
                <a:solidFill>
                  <a:srgbClr val="595959"/>
                </a:solidFill>
                <a:cs typeface="Arial" pitchFamily="34" charset="0"/>
              </a:rPr>
              <a:t>В соответствии с Приказом </a:t>
            </a:r>
            <a:r>
              <a:rPr lang="ru-RU" sz="1400" b="1" i="1" dirty="0" err="1">
                <a:solidFill>
                  <a:srgbClr val="595959"/>
                </a:solidFill>
                <a:cs typeface="Arial" pitchFamily="34" charset="0"/>
              </a:rPr>
              <a:t>Минкомсвязи</a:t>
            </a:r>
            <a:r>
              <a:rPr lang="ru-RU" sz="1400" b="1" i="1" dirty="0">
                <a:solidFill>
                  <a:srgbClr val="595959"/>
                </a:solidFill>
                <a:cs typeface="Arial" pitchFamily="34" charset="0"/>
              </a:rPr>
              <a:t> России от 29.12.2010 №190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2924944"/>
            <a:ext cx="2736304" cy="727788"/>
          </a:xfrm>
          <a:prstGeom prst="rect">
            <a:avLst/>
          </a:prstGeom>
          <a:effectLst>
            <a:softEdge rad="4953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Типовое решение РСМЭВ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924944"/>
            <a:ext cx="3168352" cy="504056"/>
          </a:xfrm>
          <a:prstGeom prst="rect">
            <a:avLst/>
          </a:prstGeom>
          <a:effectLst>
            <a:softEdge rad="4953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Экспертиза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3645024"/>
            <a:ext cx="3168352" cy="519472"/>
          </a:xfrm>
          <a:prstGeom prst="rect">
            <a:avLst/>
          </a:prstGeom>
          <a:effectLst>
            <a:softEdge rad="4953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Подключение 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РСМЭВ к ЕСМЭВ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4365104"/>
            <a:ext cx="3168352" cy="519472"/>
          </a:xfrm>
          <a:prstGeom prst="rect">
            <a:avLst/>
          </a:prstGeom>
          <a:effectLst>
            <a:softEdge rad="4953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Обеспечение ИБ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491880" y="2572612"/>
            <a:ext cx="288032" cy="352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973722" y="3429000"/>
            <a:ext cx="288032" cy="241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973722" y="4149080"/>
            <a:ext cx="288032" cy="241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156176" y="2564904"/>
            <a:ext cx="288032" cy="352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47664" y="5085184"/>
            <a:ext cx="3168352" cy="519472"/>
          </a:xfrm>
          <a:prstGeom prst="rect">
            <a:avLst/>
          </a:prstGeom>
          <a:effectLst>
            <a:softEdge rad="4953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Подключение 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РСМЭВ </a:t>
            </a:r>
            <a:r>
              <a:rPr lang="ru-RU" sz="1600" b="1" dirty="0" smtClean="0">
                <a:solidFill>
                  <a:schemeClr val="tx1"/>
                </a:solidFill>
              </a:rPr>
              <a:t>к ИС ведомства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987824" y="4869160"/>
            <a:ext cx="288032" cy="241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47664" y="5861856"/>
            <a:ext cx="3168352" cy="519472"/>
          </a:xfrm>
          <a:prstGeom prst="rect">
            <a:avLst/>
          </a:prstGeom>
          <a:effectLst>
            <a:softEdge rad="4953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Регистрация </a:t>
            </a:r>
            <a:r>
              <a:rPr lang="en-US" sz="1600" b="1" dirty="0">
                <a:solidFill>
                  <a:schemeClr val="tx1"/>
                </a:solidFill>
              </a:rPr>
              <a:t>WEB-</a:t>
            </a:r>
            <a:r>
              <a:rPr lang="ru-RU" sz="1600" b="1" dirty="0">
                <a:solidFill>
                  <a:schemeClr val="tx1"/>
                </a:solidFill>
              </a:rPr>
              <a:t>сервиса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tx1"/>
                </a:solidFill>
              </a:rPr>
              <a:t>в РСМЭВ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2987824" y="5589240"/>
            <a:ext cx="288032" cy="241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7720013" y="6524625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7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AutoShape 5"/>
          <p:cNvSpPr>
            <a:spLocks noChangeArrowheads="1"/>
          </p:cNvSpPr>
          <p:nvPr/>
        </p:nvSpPr>
        <p:spPr bwMode="auto">
          <a:xfrm>
            <a:off x="1116013" y="2205038"/>
            <a:ext cx="7272337" cy="3997325"/>
          </a:xfrm>
          <a:prstGeom prst="roundRect">
            <a:avLst>
              <a:gd name="adj" fmla="val 6444"/>
            </a:avLst>
          </a:prstGeom>
          <a:solidFill>
            <a:srgbClr val="A1F0FB">
              <a:alpha val="49000"/>
            </a:srgbClr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Республика Алтай		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Республика Бурятия 		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Республика Тыва		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Республика Хакасия		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           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Алтайский край		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Забайкальский край		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Кемеровская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область             	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              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Новосибирская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область	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			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Омская область		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              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			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Томская область		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           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Иркутская область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     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Красноярск (город)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    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Красноярский край                    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-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auto">
          <a:xfrm>
            <a:off x="3852143" y="981075"/>
            <a:ext cx="2232025" cy="1081088"/>
          </a:xfrm>
          <a:prstGeom prst="roundRect">
            <a:avLst>
              <a:gd name="adj" fmla="val 6444"/>
            </a:avLst>
          </a:prstGeom>
          <a:solidFill>
            <a:srgbClr val="66CCFF">
              <a:alpha val="50000"/>
            </a:srgbClr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Подключение к РСМЭВ 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при переводе услуг в электронный вид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auto">
          <a:xfrm>
            <a:off x="6228904" y="981075"/>
            <a:ext cx="1943496" cy="1081088"/>
          </a:xfrm>
          <a:prstGeom prst="roundRect">
            <a:avLst>
              <a:gd name="adj" fmla="val 6444"/>
            </a:avLst>
          </a:prstGeom>
          <a:solidFill>
            <a:srgbClr val="66CCFF">
              <a:alpha val="50000"/>
            </a:srgbClr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Эксплуатация РСМЭВ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(возможность регистрации 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Web-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сервисов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)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2843808" y="134938"/>
            <a:ext cx="54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Развертывание Р-СМЭВ на основе типового решения в регионах СФО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1043608" y="6217567"/>
            <a:ext cx="5904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  Р-СМЭВ Ростелеком развернута для всех 12 субъектов СФО. </a:t>
            </a:r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7720013" y="6524625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8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0"/>
          <p:cNvSpPr txBox="1">
            <a:spLocks noChangeArrowheads="1"/>
          </p:cNvSpPr>
          <p:nvPr/>
        </p:nvSpPr>
        <p:spPr bwMode="auto">
          <a:xfrm>
            <a:off x="2866232" y="65632"/>
            <a:ext cx="48908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Перевод государственных и муниципальных услуг в электронный вид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128" name="Text Box 17"/>
          <p:cNvSpPr txBox="1">
            <a:spLocks noChangeArrowheads="1"/>
          </p:cNvSpPr>
          <p:nvPr/>
        </p:nvSpPr>
        <p:spPr bwMode="auto">
          <a:xfrm>
            <a:off x="7720013" y="6524625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130" name="TextBox 49"/>
          <p:cNvSpPr txBox="1">
            <a:spLocks noChangeArrowheads="1"/>
          </p:cNvSpPr>
          <p:nvPr/>
        </p:nvSpPr>
        <p:spPr bwMode="auto">
          <a:xfrm>
            <a:off x="971550" y="5694347"/>
            <a:ext cx="7632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Сроки по переводу услуг 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в электронный 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вид на </a:t>
            </a: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III 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этап: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  РП №1506-р – 01.08.2011г.</a:t>
            </a:r>
          </a:p>
          <a:p>
            <a:pPr eaLnBrk="1" hangingPunct="1"/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 РП 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№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1993-р 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01.07.2012г.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1098150" y="1772816"/>
            <a:ext cx="6904438" cy="3816424"/>
          </a:xfrm>
          <a:prstGeom prst="roundRect">
            <a:avLst>
              <a:gd name="adj" fmla="val 6444"/>
            </a:avLst>
          </a:prstGeom>
          <a:solidFill>
            <a:srgbClr val="A1F0FB">
              <a:alpha val="49000"/>
            </a:srgbClr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Новосибирская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область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	130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	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 110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Омская область	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	178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	   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41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	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Кемеровская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область  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161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39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Республика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Бурятия 	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	185                      32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Томская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область	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	123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	   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21(5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Республика Тыва	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	170                      20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Забайкальский край	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55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19(27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Республика Алтай	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49                      13   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Республика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Хакасия	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 	  69                        9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Алтайский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край	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		550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           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Иркутская область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             	  39                        5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Красноярск (город)                           3            	 3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Красноярский край                      1023                       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4283968" y="980728"/>
            <a:ext cx="1512168" cy="738664"/>
          </a:xfrm>
          <a:prstGeom prst="roundRect">
            <a:avLst>
              <a:gd name="adj" fmla="val 6444"/>
            </a:avLst>
          </a:prstGeom>
          <a:solidFill>
            <a:srgbClr val="66CCFF">
              <a:alpha val="50000"/>
            </a:srgbClr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Услуги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I-II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этапа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ЕПГУ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6084168" y="980453"/>
            <a:ext cx="1368152" cy="738664"/>
          </a:xfrm>
          <a:prstGeom prst="roundRect">
            <a:avLst>
              <a:gd name="adj" fmla="val 6444"/>
            </a:avLst>
          </a:prstGeom>
          <a:solidFill>
            <a:srgbClr val="66CCFF">
              <a:alpha val="50000"/>
            </a:srgbClr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Услуги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III-V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этапа на ЕПГУ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7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</TotalTime>
  <Words>1070</Words>
  <Application>Microsoft Office PowerPoint</Application>
  <PresentationFormat>Экран (4:3)</PresentationFormat>
  <Paragraphs>218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Rostelecom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Логинов Владимир Николаевич</cp:lastModifiedBy>
  <cp:revision>118</cp:revision>
  <cp:lastPrinted>2011-12-07T03:00:02Z</cp:lastPrinted>
  <dcterms:created xsi:type="dcterms:W3CDTF">2011-09-14T12:57:54Z</dcterms:created>
  <dcterms:modified xsi:type="dcterms:W3CDTF">2011-12-12T08:37:18Z</dcterms:modified>
</cp:coreProperties>
</file>