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742" r:id="rId2"/>
    <p:sldId id="781" r:id="rId3"/>
    <p:sldId id="788" r:id="rId4"/>
    <p:sldId id="784" r:id="rId5"/>
    <p:sldId id="785" r:id="rId6"/>
    <p:sldId id="786" r:id="rId7"/>
    <p:sldId id="782" r:id="rId8"/>
    <p:sldId id="774" r:id="rId9"/>
    <p:sldId id="779" r:id="rId10"/>
    <p:sldId id="777" r:id="rId11"/>
    <p:sldId id="770" r:id="rId12"/>
    <p:sldId id="776" r:id="rId13"/>
    <p:sldId id="769" r:id="rId14"/>
    <p:sldId id="773" r:id="rId15"/>
    <p:sldId id="775" r:id="rId16"/>
    <p:sldId id="783" r:id="rId17"/>
    <p:sldId id="741" r:id="rId18"/>
    <p:sldId id="780" r:id="rId1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1" algn="l" defTabSz="9143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234" algn="l" defTabSz="9143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EC"/>
    <a:srgbClr val="679800"/>
    <a:srgbClr val="AA9A8A"/>
    <a:srgbClr val="859762"/>
    <a:srgbClr val="44A9E0"/>
    <a:srgbClr val="E4B769"/>
    <a:srgbClr val="007BAB"/>
    <a:srgbClr val="007AAA"/>
    <a:srgbClr val="F4F2ED"/>
    <a:srgbClr val="FF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0334" autoAdjust="0"/>
  </p:normalViewPr>
  <p:slideViewPr>
    <p:cSldViewPr>
      <p:cViewPr>
        <p:scale>
          <a:sx n="125" d="100"/>
          <a:sy n="125" d="100"/>
        </p:scale>
        <p:origin x="1194" y="-570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noFill/>
            <a:ln w="12700">
              <a:solidFill>
                <a:schemeClr val="bg1"/>
              </a:solidFill>
            </a:ln>
            <a:effectLst/>
          </c:spPr>
          <c:cat>
            <c:strRef>
              <c:f>Лист1!$A$2:$A$65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Лист1!$B$2:$B$65</c:f>
              <c:numCache>
                <c:formatCode>0.0000%</c:formatCode>
                <c:ptCount val="64"/>
                <c:pt idx="0">
                  <c:v>0.149808</c:v>
                </c:pt>
                <c:pt idx="1">
                  <c:v>0.11633</c:v>
                </c:pt>
                <c:pt idx="2">
                  <c:v>0.111273</c:v>
                </c:pt>
                <c:pt idx="3">
                  <c:v>5.1541999999999998E-2</c:v>
                </c:pt>
                <c:pt idx="4">
                  <c:v>4.7205999999999998E-2</c:v>
                </c:pt>
                <c:pt idx="5">
                  <c:v>4.6242999999999999E-2</c:v>
                </c:pt>
                <c:pt idx="6">
                  <c:v>4.6002000000000001E-2</c:v>
                </c:pt>
                <c:pt idx="7">
                  <c:v>3.8536000000000001E-2</c:v>
                </c:pt>
                <c:pt idx="8">
                  <c:v>3.4681999999999998E-2</c:v>
                </c:pt>
                <c:pt idx="9">
                  <c:v>3.2754999999999999E-2</c:v>
                </c:pt>
                <c:pt idx="10">
                  <c:v>2.9624000000000001E-2</c:v>
                </c:pt>
                <c:pt idx="11">
                  <c:v>2.264E-2</c:v>
                </c:pt>
                <c:pt idx="12">
                  <c:v>1.8064E-2</c:v>
                </c:pt>
                <c:pt idx="13">
                  <c:v>1.8064E-2</c:v>
                </c:pt>
                <c:pt idx="14">
                  <c:v>1.5896E-2</c:v>
                </c:pt>
                <c:pt idx="15">
                  <c:v>1.421E-2</c:v>
                </c:pt>
                <c:pt idx="16">
                  <c:v>1.3969000000000001E-2</c:v>
                </c:pt>
                <c:pt idx="17">
                  <c:v>1.0356000000000001E-2</c:v>
                </c:pt>
                <c:pt idx="18">
                  <c:v>1.0356000000000001E-2</c:v>
                </c:pt>
                <c:pt idx="19">
                  <c:v>9.1520000000000004E-3</c:v>
                </c:pt>
                <c:pt idx="20">
                  <c:v>8.6709999999999999E-3</c:v>
                </c:pt>
                <c:pt idx="21">
                  <c:v>6.9849999999999999E-3</c:v>
                </c:pt>
                <c:pt idx="22">
                  <c:v>6.744E-3</c:v>
                </c:pt>
                <c:pt idx="23">
                  <c:v>6.5030000000000001E-3</c:v>
                </c:pt>
                <c:pt idx="24">
                  <c:v>6.5030000000000001E-3</c:v>
                </c:pt>
                <c:pt idx="25">
                  <c:v>6.5030000000000001E-3</c:v>
                </c:pt>
                <c:pt idx="26">
                  <c:v>6.2620000000000002E-3</c:v>
                </c:pt>
                <c:pt idx="27">
                  <c:v>5.7800000000000004E-3</c:v>
                </c:pt>
                <c:pt idx="28">
                  <c:v>5.5389999999999997E-3</c:v>
                </c:pt>
                <c:pt idx="29">
                  <c:v>5.5389999999999997E-3</c:v>
                </c:pt>
                <c:pt idx="30">
                  <c:v>5.5389999999999997E-3</c:v>
                </c:pt>
                <c:pt idx="31">
                  <c:v>5.2989999999999999E-3</c:v>
                </c:pt>
                <c:pt idx="32">
                  <c:v>4.5760000000000002E-3</c:v>
                </c:pt>
                <c:pt idx="33">
                  <c:v>4.0940000000000004E-3</c:v>
                </c:pt>
                <c:pt idx="34">
                  <c:v>3.8539999999999998E-3</c:v>
                </c:pt>
                <c:pt idx="35">
                  <c:v>3.8539999999999998E-3</c:v>
                </c:pt>
                <c:pt idx="36">
                  <c:v>3.8539999999999998E-3</c:v>
                </c:pt>
                <c:pt idx="37">
                  <c:v>3.372E-3</c:v>
                </c:pt>
                <c:pt idx="38">
                  <c:v>3.372E-3</c:v>
                </c:pt>
                <c:pt idx="39">
                  <c:v>3.372E-3</c:v>
                </c:pt>
                <c:pt idx="40">
                  <c:v>3.372E-3</c:v>
                </c:pt>
                <c:pt idx="41">
                  <c:v>3.372E-3</c:v>
                </c:pt>
                <c:pt idx="42">
                  <c:v>3.372E-3</c:v>
                </c:pt>
                <c:pt idx="43">
                  <c:v>3.372E-3</c:v>
                </c:pt>
                <c:pt idx="44">
                  <c:v>3.1310000000000001E-3</c:v>
                </c:pt>
                <c:pt idx="45">
                  <c:v>3.1310000000000001E-3</c:v>
                </c:pt>
                <c:pt idx="46">
                  <c:v>2.8900000000000002E-3</c:v>
                </c:pt>
                <c:pt idx="47">
                  <c:v>2.8900000000000002E-3</c:v>
                </c:pt>
                <c:pt idx="48">
                  <c:v>2.8900000000000002E-3</c:v>
                </c:pt>
                <c:pt idx="49">
                  <c:v>2.8900000000000002E-3</c:v>
                </c:pt>
                <c:pt idx="50">
                  <c:v>2.8900000000000002E-3</c:v>
                </c:pt>
                <c:pt idx="51">
                  <c:v>2.8900000000000002E-3</c:v>
                </c:pt>
                <c:pt idx="52">
                  <c:v>2.6489999999999999E-3</c:v>
                </c:pt>
                <c:pt idx="53">
                  <c:v>2.6489999999999999E-3</c:v>
                </c:pt>
                <c:pt idx="54">
                  <c:v>2.6489999999999999E-3</c:v>
                </c:pt>
                <c:pt idx="55">
                  <c:v>2.6489999999999999E-3</c:v>
                </c:pt>
                <c:pt idx="56">
                  <c:v>2.408E-3</c:v>
                </c:pt>
                <c:pt idx="57">
                  <c:v>2.408E-3</c:v>
                </c:pt>
                <c:pt idx="58">
                  <c:v>2.408E-3</c:v>
                </c:pt>
                <c:pt idx="59">
                  <c:v>2.408E-3</c:v>
                </c:pt>
                <c:pt idx="60">
                  <c:v>2.408E-3</c:v>
                </c:pt>
                <c:pt idx="61">
                  <c:v>1.9269999999999999E-3</c:v>
                </c:pt>
                <c:pt idx="62">
                  <c:v>1.204E-3</c:v>
                </c:pt>
                <c:pt idx="63">
                  <c:v>7.2300000000000001E-4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6841644794402"/>
          <c:y val="6.9803514144065312E-2"/>
          <c:w val="0.80882480314960625"/>
          <c:h val="0.80277975348423658"/>
        </c:manualLayout>
      </c:layout>
      <c:areaChart>
        <c:grouping val="stacked"/>
        <c:varyColors val="0"/>
        <c:ser>
          <c:idx val="0"/>
          <c:order val="0"/>
          <c:tx>
            <c:strRef>
              <c:f>Лист1!$C$12</c:f>
              <c:strCache>
                <c:ptCount val="1"/>
                <c:pt idx="0">
                  <c:v>Договор ОПО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Лист1!$C$13:$C$310</c:f>
              <c:numCache>
                <c:formatCode>General</c:formatCode>
                <c:ptCount val="298"/>
                <c:pt idx="0">
                  <c:v>73</c:v>
                </c:pt>
                <c:pt idx="1">
                  <c:v>72.277986476333581</c:v>
                </c:pt>
                <c:pt idx="2">
                  <c:v>70.298271975957931</c:v>
                </c:pt>
                <c:pt idx="3">
                  <c:v>67.340345604808419</c:v>
                </c:pt>
                <c:pt idx="4">
                  <c:v>63.683696468820436</c:v>
                </c:pt>
                <c:pt idx="5">
                  <c:v>59.607813673929378</c:v>
                </c:pt>
                <c:pt idx="6">
                  <c:v>55.392186326070615</c:v>
                </c:pt>
                <c:pt idx="7">
                  <c:v>51.316303531179557</c:v>
                </c:pt>
                <c:pt idx="8">
                  <c:v>47.659654395191581</c:v>
                </c:pt>
                <c:pt idx="9">
                  <c:v>44.701728024042069</c:v>
                </c:pt>
                <c:pt idx="10">
                  <c:v>42.722013523666419</c:v>
                </c:pt>
                <c:pt idx="11">
                  <c:v>42</c:v>
                </c:pt>
                <c:pt idx="12">
                  <c:v>47.962434259954989</c:v>
                </c:pt>
                <c:pt idx="13">
                  <c:v>64.3110443275732</c:v>
                </c:pt>
                <c:pt idx="14">
                  <c:v>88.737791134485178</c:v>
                </c:pt>
                <c:pt idx="15">
                  <c:v>118.93463561232102</c:v>
                </c:pt>
                <c:pt idx="16">
                  <c:v>152.59353869271172</c:v>
                </c:pt>
                <c:pt idx="17">
                  <c:v>187.40646130728737</c:v>
                </c:pt>
                <c:pt idx="18">
                  <c:v>221.06536438767807</c:v>
                </c:pt>
                <c:pt idx="19">
                  <c:v>251.262208865513</c:v>
                </c:pt>
                <c:pt idx="20">
                  <c:v>275.68895567242589</c:v>
                </c:pt>
                <c:pt idx="21">
                  <c:v>292.03756574004501</c:v>
                </c:pt>
                <c:pt idx="22">
                  <c:v>298</c:v>
                </c:pt>
                <c:pt idx="23">
                  <c:v>294.59954921112057</c:v>
                </c:pt>
                <c:pt idx="24">
                  <c:v>285.27573253193168</c:v>
                </c:pt>
                <c:pt idx="25">
                  <c:v>271.34485349361421</c:v>
                </c:pt>
                <c:pt idx="26">
                  <c:v>254.12321562734633</c:v>
                </c:pt>
                <c:pt idx="27">
                  <c:v>234.92712246431347</c:v>
                </c:pt>
                <c:pt idx="28">
                  <c:v>215.07287753568653</c:v>
                </c:pt>
                <c:pt idx="29">
                  <c:v>195.87678437265549</c:v>
                </c:pt>
                <c:pt idx="30">
                  <c:v>178.65514650639034</c:v>
                </c:pt>
                <c:pt idx="31">
                  <c:v>164.72426746807014</c:v>
                </c:pt>
                <c:pt idx="32">
                  <c:v>155.40045078888306</c:v>
                </c:pt>
                <c:pt idx="33">
                  <c:v>152</c:v>
                </c:pt>
                <c:pt idx="34">
                  <c:v>150.6025544703225</c:v>
                </c:pt>
                <c:pt idx="35">
                  <c:v>146.77084898572321</c:v>
                </c:pt>
                <c:pt idx="36">
                  <c:v>141.04583020285281</c:v>
                </c:pt>
                <c:pt idx="37">
                  <c:v>133.96844477836203</c:v>
                </c:pt>
                <c:pt idx="38">
                  <c:v>126.0796393688961</c:v>
                </c:pt>
                <c:pt idx="39">
                  <c:v>117.9203606311039</c:v>
                </c:pt>
                <c:pt idx="40">
                  <c:v>110.03155522163797</c:v>
                </c:pt>
                <c:pt idx="41">
                  <c:v>102.95416979714173</c:v>
                </c:pt>
                <c:pt idx="42">
                  <c:v>97.229151014271338</c:v>
                </c:pt>
                <c:pt idx="43">
                  <c:v>93.397445529677498</c:v>
                </c:pt>
                <c:pt idx="44">
                  <c:v>92</c:v>
                </c:pt>
                <c:pt idx="45">
                  <c:v>92.908339594294375</c:v>
                </c:pt>
                <c:pt idx="46">
                  <c:v>95.398948159279826</c:v>
                </c:pt>
                <c:pt idx="47">
                  <c:v>99.120210368148037</c:v>
                </c:pt>
                <c:pt idx="48">
                  <c:v>103.72051089406887</c:v>
                </c:pt>
                <c:pt idx="49">
                  <c:v>108.84823441021945</c:v>
                </c:pt>
                <c:pt idx="50">
                  <c:v>114.15176558978601</c:v>
                </c:pt>
                <c:pt idx="51">
                  <c:v>119.27948910593477</c:v>
                </c:pt>
                <c:pt idx="52">
                  <c:v>123.87978963185742</c:v>
                </c:pt>
                <c:pt idx="53">
                  <c:v>127.60105184072199</c:v>
                </c:pt>
                <c:pt idx="54">
                  <c:v>130.09166040571472</c:v>
                </c:pt>
                <c:pt idx="55">
                  <c:v>131</c:v>
                </c:pt>
                <c:pt idx="56">
                  <c:v>130.2546957175</c:v>
                </c:pt>
                <c:pt idx="57">
                  <c:v>128.21111945904704</c:v>
                </c:pt>
                <c:pt idx="58">
                  <c:v>125.15777610818623</c:v>
                </c:pt>
                <c:pt idx="59">
                  <c:v>121.38317054845538</c:v>
                </c:pt>
                <c:pt idx="60">
                  <c:v>117.17580766340689</c:v>
                </c:pt>
                <c:pt idx="61">
                  <c:v>112.82419233658584</c:v>
                </c:pt>
                <c:pt idx="62">
                  <c:v>108.61682945153007</c:v>
                </c:pt>
                <c:pt idx="63">
                  <c:v>104.8422238918065</c:v>
                </c:pt>
                <c:pt idx="64">
                  <c:v>101.78888054094568</c:v>
                </c:pt>
                <c:pt idx="65">
                  <c:v>99.745304282496363</c:v>
                </c:pt>
                <c:pt idx="66">
                  <c:v>99</c:v>
                </c:pt>
                <c:pt idx="67">
                  <c:v>97.835462058588746</c:v>
                </c:pt>
                <c:pt idx="68">
                  <c:v>94.642374154776917</c:v>
                </c:pt>
                <c:pt idx="69">
                  <c:v>89.871525169037341</c:v>
                </c:pt>
                <c:pt idx="70">
                  <c:v>83.973703981959261</c:v>
                </c:pt>
                <c:pt idx="71">
                  <c:v>77.39969947408099</c:v>
                </c:pt>
                <c:pt idx="72">
                  <c:v>70.600300525911734</c:v>
                </c:pt>
                <c:pt idx="73">
                  <c:v>64.026296018033463</c:v>
                </c:pt>
                <c:pt idx="74">
                  <c:v>58.128474830955383</c:v>
                </c:pt>
                <c:pt idx="75">
                  <c:v>53.357625845223083</c:v>
                </c:pt>
                <c:pt idx="76">
                  <c:v>50.164537941389426</c:v>
                </c:pt>
                <c:pt idx="77">
                  <c:v>49</c:v>
                </c:pt>
                <c:pt idx="78">
                  <c:v>50.164537941396702</c:v>
                </c:pt>
                <c:pt idx="79">
                  <c:v>53.357625845237635</c:v>
                </c:pt>
                <c:pt idx="80">
                  <c:v>58.128474830984487</c:v>
                </c:pt>
                <c:pt idx="81">
                  <c:v>64.026296018040739</c:v>
                </c:pt>
                <c:pt idx="82">
                  <c:v>70.600300525940838</c:v>
                </c:pt>
                <c:pt idx="83">
                  <c:v>77.399699474088266</c:v>
                </c:pt>
                <c:pt idx="84">
                  <c:v>83.973703981988365</c:v>
                </c:pt>
                <c:pt idx="85">
                  <c:v>89.871525169059169</c:v>
                </c:pt>
                <c:pt idx="86">
                  <c:v>94.642374154762365</c:v>
                </c:pt>
                <c:pt idx="87">
                  <c:v>97.83546205861785</c:v>
                </c:pt>
                <c:pt idx="88">
                  <c:v>99</c:v>
                </c:pt>
                <c:pt idx="89">
                  <c:v>97.579263711493695</c:v>
                </c:pt>
                <c:pt idx="90">
                  <c:v>93.683696468855487</c:v>
                </c:pt>
                <c:pt idx="91">
                  <c:v>87.863260706275469</c:v>
                </c:pt>
                <c:pt idx="92">
                  <c:v>80.667918858031044</c:v>
                </c:pt>
                <c:pt idx="93">
                  <c:v>72.647633358399617</c:v>
                </c:pt>
                <c:pt idx="94">
                  <c:v>64.352366641629487</c:v>
                </c:pt>
                <c:pt idx="95">
                  <c:v>56.332081142027164</c:v>
                </c:pt>
                <c:pt idx="96">
                  <c:v>49.136739293782739</c:v>
                </c:pt>
                <c:pt idx="97">
                  <c:v>43.31630353120272</c:v>
                </c:pt>
                <c:pt idx="98">
                  <c:v>39.420736288535409</c:v>
                </c:pt>
                <c:pt idx="99">
                  <c:v>38</c:v>
                </c:pt>
                <c:pt idx="100">
                  <c:v>38.302779864759941</c:v>
                </c:pt>
                <c:pt idx="101">
                  <c:v>39.132982719755091</c:v>
                </c:pt>
                <c:pt idx="102">
                  <c:v>40.373403456040251</c:v>
                </c:pt>
                <c:pt idx="103">
                  <c:v>41.906836964677495</c:v>
                </c:pt>
                <c:pt idx="104">
                  <c:v>43.616078136728902</c:v>
                </c:pt>
                <c:pt idx="105">
                  <c:v>45.383921863256546</c:v>
                </c:pt>
                <c:pt idx="106">
                  <c:v>47.093163035307953</c:v>
                </c:pt>
                <c:pt idx="107">
                  <c:v>48.626596543945197</c:v>
                </c:pt>
                <c:pt idx="108">
                  <c:v>49.867017280244909</c:v>
                </c:pt>
                <c:pt idx="109">
                  <c:v>50.697220135240059</c:v>
                </c:pt>
                <c:pt idx="110">
                  <c:v>51</c:v>
                </c:pt>
                <c:pt idx="111">
                  <c:v>50.697220135218231</c:v>
                </c:pt>
                <c:pt idx="112">
                  <c:v>49.867017280230357</c:v>
                </c:pt>
                <c:pt idx="113">
                  <c:v>48.626596543959749</c:v>
                </c:pt>
                <c:pt idx="114">
                  <c:v>47.093163035300677</c:v>
                </c:pt>
                <c:pt idx="115">
                  <c:v>45.383921863241994</c:v>
                </c:pt>
                <c:pt idx="116">
                  <c:v>43.61607813675073</c:v>
                </c:pt>
                <c:pt idx="117">
                  <c:v>41.906836964699323</c:v>
                </c:pt>
                <c:pt idx="118">
                  <c:v>40.373403456032975</c:v>
                </c:pt>
                <c:pt idx="119">
                  <c:v>39.132982719747815</c:v>
                </c:pt>
                <c:pt idx="120">
                  <c:v>38.302779864759941</c:v>
                </c:pt>
                <c:pt idx="121">
                  <c:v>38</c:v>
                </c:pt>
                <c:pt idx="122">
                  <c:v>38.745304282492725</c:v>
                </c:pt>
                <c:pt idx="123">
                  <c:v>40.788880540931132</c:v>
                </c:pt>
                <c:pt idx="124">
                  <c:v>43.842223891813774</c:v>
                </c:pt>
                <c:pt idx="125">
                  <c:v>47.616829451580998</c:v>
                </c:pt>
                <c:pt idx="126">
                  <c:v>51.824192336585838</c:v>
                </c:pt>
                <c:pt idx="127">
                  <c:v>56.175807663443265</c:v>
                </c:pt>
                <c:pt idx="128">
                  <c:v>60.38317054847721</c:v>
                </c:pt>
                <c:pt idx="129">
                  <c:v>64.157776108186226</c:v>
                </c:pt>
                <c:pt idx="130">
                  <c:v>67.211119459068868</c:v>
                </c:pt>
                <c:pt idx="131">
                  <c:v>69.254695717419963</c:v>
                </c:pt>
                <c:pt idx="132">
                  <c:v>70</c:v>
                </c:pt>
                <c:pt idx="133">
                  <c:v>69.650638617575169</c:v>
                </c:pt>
                <c:pt idx="134">
                  <c:v>68.692712246425799</c:v>
                </c:pt>
                <c:pt idx="135">
                  <c:v>67.261457550688647</c:v>
                </c:pt>
                <c:pt idx="136">
                  <c:v>65.492111194558674</c:v>
                </c:pt>
                <c:pt idx="137">
                  <c:v>63.519909842172638</c:v>
                </c:pt>
                <c:pt idx="138">
                  <c:v>61.480090157769155</c:v>
                </c:pt>
                <c:pt idx="139">
                  <c:v>59.507888805426774</c:v>
                </c:pt>
                <c:pt idx="140">
                  <c:v>57.738542449267698</c:v>
                </c:pt>
                <c:pt idx="141">
                  <c:v>56.307287753545097</c:v>
                </c:pt>
                <c:pt idx="142">
                  <c:v>55.349361382424831</c:v>
                </c:pt>
                <c:pt idx="143">
                  <c:v>55</c:v>
                </c:pt>
                <c:pt idx="144">
                  <c:v>63.664162283763289</c:v>
                </c:pt>
                <c:pt idx="145">
                  <c:v>87.420736289117485</c:v>
                </c:pt>
                <c:pt idx="146">
                  <c:v>122.91585274226964</c:v>
                </c:pt>
                <c:pt idx="147">
                  <c:v>166.7956423740834</c:v>
                </c:pt>
                <c:pt idx="148">
                  <c:v>215.70623591309413</c:v>
                </c:pt>
                <c:pt idx="149">
                  <c:v>266.29376408783719</c:v>
                </c:pt>
                <c:pt idx="150">
                  <c:v>315.2043576259166</c:v>
                </c:pt>
                <c:pt idx="151">
                  <c:v>359.08414725773036</c:v>
                </c:pt>
                <c:pt idx="152">
                  <c:v>394.57926371134818</c:v>
                </c:pt>
                <c:pt idx="153">
                  <c:v>418.33583771716803</c:v>
                </c:pt>
                <c:pt idx="154">
                  <c:v>427</c:v>
                </c:pt>
                <c:pt idx="155">
                  <c:v>426.58076634103782</c:v>
                </c:pt>
                <c:pt idx="156">
                  <c:v>425.43125469566439</c:v>
                </c:pt>
                <c:pt idx="157">
                  <c:v>423.71374906087294</c:v>
                </c:pt>
                <c:pt idx="158">
                  <c:v>421.59053343345295</c:v>
                </c:pt>
                <c:pt idx="159">
                  <c:v>419.22389181060134</c:v>
                </c:pt>
                <c:pt idx="160">
                  <c:v>416.77610818928224</c:v>
                </c:pt>
                <c:pt idx="161">
                  <c:v>414.40946656648885</c:v>
                </c:pt>
                <c:pt idx="162">
                  <c:v>412.28625093909795</c:v>
                </c:pt>
                <c:pt idx="163">
                  <c:v>410.56874530421919</c:v>
                </c:pt>
                <c:pt idx="164">
                  <c:v>409.41923365884577</c:v>
                </c:pt>
                <c:pt idx="165">
                  <c:v>409</c:v>
                </c:pt>
                <c:pt idx="166">
                  <c:v>406.53117956453934</c:v>
                </c:pt>
                <c:pt idx="167">
                  <c:v>399.76183320814744</c:v>
                </c:pt>
                <c:pt idx="168">
                  <c:v>389.64763335860334</c:v>
                </c:pt>
                <c:pt idx="169">
                  <c:v>377.14425244182348</c:v>
                </c:pt>
                <c:pt idx="170">
                  <c:v>363.20736288512126</c:v>
                </c:pt>
                <c:pt idx="171">
                  <c:v>348.79263711534441</c:v>
                </c:pt>
                <c:pt idx="172">
                  <c:v>334.85574755817652</c:v>
                </c:pt>
                <c:pt idx="173">
                  <c:v>322.35236664162949</c:v>
                </c:pt>
                <c:pt idx="174">
                  <c:v>312.23816679208539</c:v>
                </c:pt>
                <c:pt idx="175">
                  <c:v>305.46882043639198</c:v>
                </c:pt>
                <c:pt idx="176">
                  <c:v>303</c:v>
                </c:pt>
                <c:pt idx="177">
                  <c:v>298.66791885858402</c:v>
                </c:pt>
                <c:pt idx="178">
                  <c:v>286.78963185567409</c:v>
                </c:pt>
                <c:pt idx="179">
                  <c:v>269.04207362886518</c:v>
                </c:pt>
                <c:pt idx="180">
                  <c:v>247.1021788129583</c:v>
                </c:pt>
                <c:pt idx="181">
                  <c:v>222.6468820432201</c:v>
                </c:pt>
                <c:pt idx="182">
                  <c:v>197.35311795771122</c:v>
                </c:pt>
                <c:pt idx="183">
                  <c:v>172.89782118750736</c:v>
                </c:pt>
                <c:pt idx="184">
                  <c:v>150.95792637160048</c:v>
                </c:pt>
                <c:pt idx="185">
                  <c:v>133.21036814525723</c:v>
                </c:pt>
                <c:pt idx="186">
                  <c:v>121.33208114281297</c:v>
                </c:pt>
                <c:pt idx="187">
                  <c:v>117</c:v>
                </c:pt>
                <c:pt idx="188">
                  <c:v>124.29000751115382</c:v>
                </c:pt>
                <c:pt idx="189">
                  <c:v>144.27873778995126</c:v>
                </c:pt>
                <c:pt idx="190">
                  <c:v>174.14425243996084</c:v>
                </c:pt>
                <c:pt idx="191">
                  <c:v>211.06461307033896</c:v>
                </c:pt>
                <c:pt idx="192">
                  <c:v>252.2178812911734</c:v>
                </c:pt>
                <c:pt idx="193">
                  <c:v>294.78211870603263</c:v>
                </c:pt>
                <c:pt idx="194">
                  <c:v>335.93538692593575</c:v>
                </c:pt>
                <c:pt idx="195">
                  <c:v>372.85574755631387</c:v>
                </c:pt>
                <c:pt idx="196">
                  <c:v>402.72126220725477</c:v>
                </c:pt>
                <c:pt idx="197">
                  <c:v>422.70999248512089</c:v>
                </c:pt>
                <c:pt idx="198">
                  <c:v>430</c:v>
                </c:pt>
                <c:pt idx="199">
                  <c:v>436.31179564259946</c:v>
                </c:pt>
                <c:pt idx="200">
                  <c:v>453.61833208054304</c:v>
                </c:pt>
                <c:pt idx="201">
                  <c:v>479.47633358370513</c:v>
                </c:pt>
                <c:pt idx="202">
                  <c:v>511.44252441823483</c:v>
                </c:pt>
                <c:pt idx="203">
                  <c:v>547.07362885028124</c:v>
                </c:pt>
                <c:pt idx="204">
                  <c:v>583.92637114971876</c:v>
                </c:pt>
                <c:pt idx="205">
                  <c:v>619.55747558083385</c:v>
                </c:pt>
                <c:pt idx="206">
                  <c:v>651.5236664172262</c:v>
                </c:pt>
                <c:pt idx="207">
                  <c:v>677.38166791759431</c:v>
                </c:pt>
                <c:pt idx="208">
                  <c:v>694.68820435926318</c:v>
                </c:pt>
                <c:pt idx="209">
                  <c:v>701</c:v>
                </c:pt>
                <c:pt idx="210">
                  <c:v>695.99248685408384</c:v>
                </c:pt>
                <c:pt idx="211">
                  <c:v>682.26220886688679</c:v>
                </c:pt>
                <c:pt idx="212">
                  <c:v>661.74755822587758</c:v>
                </c:pt>
                <c:pt idx="213">
                  <c:v>636.38692712318152</c:v>
                </c:pt>
                <c:pt idx="214">
                  <c:v>608.11870773788542</c:v>
                </c:pt>
                <c:pt idx="215">
                  <c:v>578.88129226118326</c:v>
                </c:pt>
                <c:pt idx="216">
                  <c:v>550.61307287961245</c:v>
                </c:pt>
                <c:pt idx="217">
                  <c:v>525.25244177225977</c:v>
                </c:pt>
                <c:pt idx="218">
                  <c:v>504.73779113497585</c:v>
                </c:pt>
                <c:pt idx="219">
                  <c:v>491.00751314777881</c:v>
                </c:pt>
                <c:pt idx="220">
                  <c:v>486</c:v>
                </c:pt>
                <c:pt idx="221">
                  <c:v>485.69722013548017</c:v>
                </c:pt>
                <c:pt idx="222">
                  <c:v>484.86701728042681</c:v>
                </c:pt>
                <c:pt idx="223">
                  <c:v>483.62659654417075</c:v>
                </c:pt>
                <c:pt idx="224">
                  <c:v>482.09316303546075</c:v>
                </c:pt>
                <c:pt idx="225">
                  <c:v>480.383921863453</c:v>
                </c:pt>
                <c:pt idx="226">
                  <c:v>478.61607813689625</c:v>
                </c:pt>
                <c:pt idx="227">
                  <c:v>476.90683696483029</c:v>
                </c:pt>
                <c:pt idx="228">
                  <c:v>475.37340345617849</c:v>
                </c:pt>
                <c:pt idx="229">
                  <c:v>474.13298271992244</c:v>
                </c:pt>
                <c:pt idx="230">
                  <c:v>473.30277986492729</c:v>
                </c:pt>
                <c:pt idx="231">
                  <c:v>473</c:v>
                </c:pt>
                <c:pt idx="232">
                  <c:v>468.36513899359852</c:v>
                </c:pt>
                <c:pt idx="233">
                  <c:v>455.6566491369158</c:v>
                </c:pt>
                <c:pt idx="234">
                  <c:v>436.6686701728031</c:v>
                </c:pt>
                <c:pt idx="235">
                  <c:v>413.19534184783697</c:v>
                </c:pt>
                <c:pt idx="236">
                  <c:v>387.03080390579998</c:v>
                </c:pt>
                <c:pt idx="237">
                  <c:v>359.96919609233737</c:v>
                </c:pt>
                <c:pt idx="238">
                  <c:v>333.80465815030038</c:v>
                </c:pt>
                <c:pt idx="239">
                  <c:v>310.33132982533425</c:v>
                </c:pt>
                <c:pt idx="240">
                  <c:v>291.34335086215287</c:v>
                </c:pt>
                <c:pt idx="241">
                  <c:v>278.63486100547016</c:v>
                </c:pt>
                <c:pt idx="242">
                  <c:v>274</c:v>
                </c:pt>
                <c:pt idx="243">
                  <c:v>270.76258452422917</c:v>
                </c:pt>
                <c:pt idx="244">
                  <c:v>261.8858001511544</c:v>
                </c:pt>
                <c:pt idx="245">
                  <c:v>248.62283997051418</c:v>
                </c:pt>
                <c:pt idx="246">
                  <c:v>232.22689707018435</c:v>
                </c:pt>
                <c:pt idx="247">
                  <c:v>213.95116453804076</c:v>
                </c:pt>
                <c:pt idx="248">
                  <c:v>195.04883546568453</c:v>
                </c:pt>
                <c:pt idx="249">
                  <c:v>176.77310293074697</c:v>
                </c:pt>
                <c:pt idx="250">
                  <c:v>160.37716003134847</c:v>
                </c:pt>
                <c:pt idx="251">
                  <c:v>147.11419985257089</c:v>
                </c:pt>
                <c:pt idx="252">
                  <c:v>138.23741547763348</c:v>
                </c:pt>
                <c:pt idx="253">
                  <c:v>135</c:v>
                </c:pt>
                <c:pt idx="254">
                  <c:v>134.83696468814742</c:v>
                </c:pt>
                <c:pt idx="255">
                  <c:v>134.38993238168769</c:v>
                </c:pt>
                <c:pt idx="256">
                  <c:v>133.72201352362754</c:v>
                </c:pt>
                <c:pt idx="257">
                  <c:v>132.89631855732296</c:v>
                </c:pt>
                <c:pt idx="258">
                  <c:v>131.97595792636275</c:v>
                </c:pt>
                <c:pt idx="259">
                  <c:v>131.02404207352083</c:v>
                </c:pt>
                <c:pt idx="260">
                  <c:v>130.10368144244421</c:v>
                </c:pt>
                <c:pt idx="261">
                  <c:v>129.27798647625605</c:v>
                </c:pt>
                <c:pt idx="262">
                  <c:v>128.61006761825411</c:v>
                </c:pt>
                <c:pt idx="263">
                  <c:v>128.16303531173617</c:v>
                </c:pt>
                <c:pt idx="264">
                  <c:v>128</c:v>
                </c:pt>
                <c:pt idx="265">
                  <c:v>127.41773102921434</c:v>
                </c:pt>
                <c:pt idx="266">
                  <c:v>125.82118707709014</c:v>
                </c:pt>
                <c:pt idx="267">
                  <c:v>123.43576258444227</c:v>
                </c:pt>
                <c:pt idx="268">
                  <c:v>120.48685199092142</c:v>
                </c:pt>
                <c:pt idx="269">
                  <c:v>117.19984973710962</c:v>
                </c:pt>
                <c:pt idx="270">
                  <c:v>113.80015026265755</c:v>
                </c:pt>
                <c:pt idx="271">
                  <c:v>110.51314800907858</c:v>
                </c:pt>
                <c:pt idx="272">
                  <c:v>107.56423741555773</c:v>
                </c:pt>
                <c:pt idx="273">
                  <c:v>105.17881292267703</c:v>
                </c:pt>
                <c:pt idx="274">
                  <c:v>103.58226896985434</c:v>
                </c:pt>
                <c:pt idx="275">
                  <c:v>103</c:v>
                </c:pt>
                <c:pt idx="276">
                  <c:v>107.56498872861266</c:v>
                </c:pt>
                <c:pt idx="277">
                  <c:v>120.08189330995083</c:v>
                </c:pt>
                <c:pt idx="278">
                  <c:v>138.7836213298142</c:v>
                </c:pt>
                <c:pt idx="279">
                  <c:v>161.90308038890362</c:v>
                </c:pt>
                <c:pt idx="280">
                  <c:v>187.67317806184292</c:v>
                </c:pt>
                <c:pt idx="281">
                  <c:v>214.32682193443179</c:v>
                </c:pt>
                <c:pt idx="282">
                  <c:v>240.09691960737109</c:v>
                </c:pt>
                <c:pt idx="283">
                  <c:v>263.21637865900993</c:v>
                </c:pt>
                <c:pt idx="284">
                  <c:v>281.91810668446124</c:v>
                </c:pt>
                <c:pt idx="285">
                  <c:v>294.43501127138734</c:v>
                </c:pt>
                <c:pt idx="286">
                  <c:v>299</c:v>
                </c:pt>
                <c:pt idx="287">
                  <c:v>295.25018782913685</c:v>
                </c:pt>
                <c:pt idx="288">
                  <c:v>284.96844477765262</c:v>
                </c:pt>
                <c:pt idx="289">
                  <c:v>269.60631104372442</c:v>
                </c:pt>
                <c:pt idx="290">
                  <c:v>250.61532682366669</c:v>
                </c:pt>
                <c:pt idx="291">
                  <c:v>229.44703230448067</c:v>
                </c:pt>
                <c:pt idx="292">
                  <c:v>207.55296769551933</c:v>
                </c:pt>
                <c:pt idx="293">
                  <c:v>186.38467317633331</c:v>
                </c:pt>
                <c:pt idx="294">
                  <c:v>167.39368895627558</c:v>
                </c:pt>
                <c:pt idx="295">
                  <c:v>152.03155522048473</c:v>
                </c:pt>
                <c:pt idx="296">
                  <c:v>141.74981217086315</c:v>
                </c:pt>
                <c:pt idx="297">
                  <c:v>138</c:v>
                </c:pt>
              </c:numCache>
            </c:numRef>
          </c:val>
        </c:ser>
        <c:ser>
          <c:idx val="1"/>
          <c:order val="1"/>
          <c:tx>
            <c:strRef>
              <c:f>Лист1!$D$12</c:f>
              <c:strCache>
                <c:ptCount val="1"/>
                <c:pt idx="0">
                  <c:v>Договор ОСП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Лист1!$D$13:$D$310</c:f>
              <c:numCache>
                <c:formatCode>General</c:formatCode>
                <c:ptCount val="298"/>
                <c:pt idx="0">
                  <c:v>333</c:v>
                </c:pt>
                <c:pt idx="1">
                  <c:v>340.33658903080391</c:v>
                </c:pt>
                <c:pt idx="2">
                  <c:v>360.45304282494368</c:v>
                </c:pt>
                <c:pt idx="3">
                  <c:v>390.50939143501125</c:v>
                </c:pt>
                <c:pt idx="4">
                  <c:v>427.66566491359879</c:v>
                </c:pt>
                <c:pt idx="5">
                  <c:v>469.08189331329834</c:v>
                </c:pt>
                <c:pt idx="6">
                  <c:v>511.91810668670178</c:v>
                </c:pt>
                <c:pt idx="7">
                  <c:v>553.33433508640132</c:v>
                </c:pt>
                <c:pt idx="8">
                  <c:v>590.49060856498875</c:v>
                </c:pt>
                <c:pt idx="9">
                  <c:v>620.54695717505638</c:v>
                </c:pt>
                <c:pt idx="10">
                  <c:v>640.66341096919621</c:v>
                </c:pt>
                <c:pt idx="11">
                  <c:v>648</c:v>
                </c:pt>
                <c:pt idx="12">
                  <c:v>650.14274981217136</c:v>
                </c:pt>
                <c:pt idx="13">
                  <c:v>656.01803155522168</c:v>
                </c:pt>
                <c:pt idx="14">
                  <c:v>664.79639368895585</c:v>
                </c:pt>
                <c:pt idx="15">
                  <c:v>675.64838467317804</c:v>
                </c:pt>
                <c:pt idx="16">
                  <c:v>687.74455296769338</c:v>
                </c:pt>
                <c:pt idx="17">
                  <c:v>700.25544703230685</c:v>
                </c:pt>
                <c:pt idx="18">
                  <c:v>712.35161532682196</c:v>
                </c:pt>
                <c:pt idx="19">
                  <c:v>723.20360631104427</c:v>
                </c:pt>
                <c:pt idx="20">
                  <c:v>731.98196844477843</c:v>
                </c:pt>
                <c:pt idx="21">
                  <c:v>737.8572501878291</c:v>
                </c:pt>
                <c:pt idx="22">
                  <c:v>740</c:v>
                </c:pt>
                <c:pt idx="23">
                  <c:v>743.14425244177437</c:v>
                </c:pt>
                <c:pt idx="24">
                  <c:v>751.76558978211779</c:v>
                </c:pt>
                <c:pt idx="25">
                  <c:v>764.64688204357481</c:v>
                </c:pt>
                <c:pt idx="26">
                  <c:v>780.57099924868362</c:v>
                </c:pt>
                <c:pt idx="27">
                  <c:v>798.32081141998424</c:v>
                </c:pt>
                <c:pt idx="28">
                  <c:v>816.67918858001394</c:v>
                </c:pt>
                <c:pt idx="29">
                  <c:v>834.42900075131547</c:v>
                </c:pt>
                <c:pt idx="30">
                  <c:v>850.35311795642156</c:v>
                </c:pt>
                <c:pt idx="31">
                  <c:v>863.2344102178813</c:v>
                </c:pt>
                <c:pt idx="32">
                  <c:v>871.85574755822563</c:v>
                </c:pt>
                <c:pt idx="33">
                  <c:v>875</c:v>
                </c:pt>
                <c:pt idx="34">
                  <c:v>873.67242674680438</c:v>
                </c:pt>
                <c:pt idx="35">
                  <c:v>870.03230653643732</c:v>
                </c:pt>
                <c:pt idx="36">
                  <c:v>864.59353869271035</c:v>
                </c:pt>
                <c:pt idx="37">
                  <c:v>857.87002253944229</c:v>
                </c:pt>
                <c:pt idx="38">
                  <c:v>850.37565740045102</c:v>
                </c:pt>
                <c:pt idx="39">
                  <c:v>842.62434259954898</c:v>
                </c:pt>
                <c:pt idx="40">
                  <c:v>835.12997746055407</c:v>
                </c:pt>
                <c:pt idx="41">
                  <c:v>828.40646130728965</c:v>
                </c:pt>
                <c:pt idx="42">
                  <c:v>822.96769346356086</c:v>
                </c:pt>
                <c:pt idx="43">
                  <c:v>819.32757325319108</c:v>
                </c:pt>
                <c:pt idx="44">
                  <c:v>818</c:v>
                </c:pt>
                <c:pt idx="45">
                  <c:v>810.45379413969931</c:v>
                </c:pt>
                <c:pt idx="46">
                  <c:v>789.76258452286129</c:v>
                </c:pt>
                <c:pt idx="47">
                  <c:v>758.84748309540737</c:v>
                </c:pt>
                <c:pt idx="48">
                  <c:v>720.62960180312803</c:v>
                </c:pt>
                <c:pt idx="49">
                  <c:v>678.03005259201746</c:v>
                </c:pt>
                <c:pt idx="50">
                  <c:v>633.96994740792434</c:v>
                </c:pt>
                <c:pt idx="51">
                  <c:v>591.37039819681377</c:v>
                </c:pt>
                <c:pt idx="52">
                  <c:v>553.15251690456353</c:v>
                </c:pt>
                <c:pt idx="53">
                  <c:v>522.2374154770805</c:v>
                </c:pt>
                <c:pt idx="54">
                  <c:v>501.54620586021338</c:v>
                </c:pt>
                <c:pt idx="55">
                  <c:v>494</c:v>
                </c:pt>
                <c:pt idx="56">
                  <c:v>492.41622839969932</c:v>
                </c:pt>
                <c:pt idx="57">
                  <c:v>488.07362885048497</c:v>
                </c:pt>
                <c:pt idx="58">
                  <c:v>481.58527422989573</c:v>
                </c:pt>
                <c:pt idx="59">
                  <c:v>473.56423741547042</c:v>
                </c:pt>
                <c:pt idx="60">
                  <c:v>464.62359128474782</c:v>
                </c:pt>
                <c:pt idx="61">
                  <c:v>455.37640871526673</c:v>
                </c:pt>
                <c:pt idx="62">
                  <c:v>446.43576258451503</c:v>
                </c:pt>
                <c:pt idx="63">
                  <c:v>438.41472577009699</c:v>
                </c:pt>
                <c:pt idx="64">
                  <c:v>431.92637114951503</c:v>
                </c:pt>
                <c:pt idx="65">
                  <c:v>427.58377160031523</c:v>
                </c:pt>
                <c:pt idx="66">
                  <c:v>426</c:v>
                </c:pt>
                <c:pt idx="67">
                  <c:v>428.74830954166828</c:v>
                </c:pt>
                <c:pt idx="68">
                  <c:v>436.28399699473812</c:v>
                </c:pt>
                <c:pt idx="69">
                  <c:v>447.54320060103782</c:v>
                </c:pt>
                <c:pt idx="70">
                  <c:v>461.46205860255577</c:v>
                </c:pt>
                <c:pt idx="71">
                  <c:v>476.97670924117847</c:v>
                </c:pt>
                <c:pt idx="72">
                  <c:v>493.02329075883608</c:v>
                </c:pt>
                <c:pt idx="73">
                  <c:v>508.53794139742968</c:v>
                </c:pt>
                <c:pt idx="74">
                  <c:v>522.45679939893307</c:v>
                </c:pt>
                <c:pt idx="75">
                  <c:v>533.71600300524733</c:v>
                </c:pt>
                <c:pt idx="76">
                  <c:v>541.25169045833172</c:v>
                </c:pt>
                <c:pt idx="77">
                  <c:v>544</c:v>
                </c:pt>
                <c:pt idx="78">
                  <c:v>543.11495116453443</c:v>
                </c:pt>
                <c:pt idx="79">
                  <c:v>540.68820435762609</c:v>
                </c:pt>
                <c:pt idx="80">
                  <c:v>537.06235912846751</c:v>
                </c:pt>
                <c:pt idx="81">
                  <c:v>532.58001502629486</c:v>
                </c:pt>
                <c:pt idx="82">
                  <c:v>527.58377160030068</c:v>
                </c:pt>
                <c:pt idx="83">
                  <c:v>522.41622839969932</c:v>
                </c:pt>
                <c:pt idx="84">
                  <c:v>517.41998497369059</c:v>
                </c:pt>
                <c:pt idx="85">
                  <c:v>512.93764087151794</c:v>
                </c:pt>
                <c:pt idx="86">
                  <c:v>509.31179564236663</c:v>
                </c:pt>
                <c:pt idx="87">
                  <c:v>506.88504883545102</c:v>
                </c:pt>
                <c:pt idx="88">
                  <c:v>506</c:v>
                </c:pt>
                <c:pt idx="89">
                  <c:v>524.63260706234723</c:v>
                </c:pt>
                <c:pt idx="90">
                  <c:v>575.7220135233365</c:v>
                </c:pt>
                <c:pt idx="91">
                  <c:v>652.05559729528613</c:v>
                </c:pt>
                <c:pt idx="92">
                  <c:v>746.4207362877205</c:v>
                </c:pt>
                <c:pt idx="93">
                  <c:v>851.60480841482058</c:v>
                </c:pt>
                <c:pt idx="94">
                  <c:v>960.39519158471376</c:v>
                </c:pt>
                <c:pt idx="95">
                  <c:v>1065.5792637113482</c:v>
                </c:pt>
                <c:pt idx="96">
                  <c:v>1159.944402704481</c:v>
                </c:pt>
                <c:pt idx="97">
                  <c:v>1236.277986475965</c:v>
                </c:pt>
                <c:pt idx="98">
                  <c:v>1287.3673929371871</c:v>
                </c:pt>
                <c:pt idx="99">
                  <c:v>1306</c:v>
                </c:pt>
                <c:pt idx="100">
                  <c:v>1289.6964688207954</c:v>
                </c:pt>
                <c:pt idx="101">
                  <c:v>1244.9932381669059</c:v>
                </c:pt>
                <c:pt idx="102">
                  <c:v>1178.2013523671776</c:v>
                </c:pt>
                <c:pt idx="103">
                  <c:v>1095.6318557471968</c:v>
                </c:pt>
                <c:pt idx="104">
                  <c:v>1003.595792636741</c:v>
                </c:pt>
                <c:pt idx="105">
                  <c:v>908.40420736279339</c:v>
                </c:pt>
                <c:pt idx="106">
                  <c:v>816.36814425326884</c:v>
                </c:pt>
                <c:pt idx="107">
                  <c:v>733.79864763375372</c:v>
                </c:pt>
                <c:pt idx="108">
                  <c:v>667.00676183309406</c:v>
                </c:pt>
                <c:pt idx="109">
                  <c:v>622.30353117967024</c:v>
                </c:pt>
                <c:pt idx="110">
                  <c:v>606</c:v>
                </c:pt>
                <c:pt idx="111">
                  <c:v>602.83245679934043</c:v>
                </c:pt>
                <c:pt idx="112">
                  <c:v>594.14725770079531</c:v>
                </c:pt>
                <c:pt idx="113">
                  <c:v>581.17054845974781</c:v>
                </c:pt>
                <c:pt idx="114">
                  <c:v>565.12847483076621</c:v>
                </c:pt>
                <c:pt idx="115">
                  <c:v>547.24718256935012</c:v>
                </c:pt>
                <c:pt idx="116">
                  <c:v>528.75281743053347</c:v>
                </c:pt>
                <c:pt idx="117">
                  <c:v>510.87152516888455</c:v>
                </c:pt>
                <c:pt idx="118">
                  <c:v>494.82945154001936</c:v>
                </c:pt>
                <c:pt idx="119">
                  <c:v>481.85274229885545</c:v>
                </c:pt>
                <c:pt idx="120">
                  <c:v>473.16754320042673</c:v>
                </c:pt>
                <c:pt idx="121">
                  <c:v>470</c:v>
                </c:pt>
                <c:pt idx="122">
                  <c:v>473.95942900073715</c:v>
                </c:pt>
                <c:pt idx="123">
                  <c:v>484.81592787336558</c:v>
                </c:pt>
                <c:pt idx="124">
                  <c:v>501.03681442525703</c:v>
                </c:pt>
                <c:pt idx="125">
                  <c:v>521.08940646110568</c:v>
                </c:pt>
                <c:pt idx="126">
                  <c:v>543.44102178793401</c:v>
                </c:pt>
                <c:pt idx="127">
                  <c:v>566.55897821148392</c:v>
                </c:pt>
                <c:pt idx="128">
                  <c:v>588.91059353854507</c:v>
                </c:pt>
                <c:pt idx="129">
                  <c:v>608.96318557509221</c:v>
                </c:pt>
                <c:pt idx="130">
                  <c:v>625.18407212616876</c:v>
                </c:pt>
                <c:pt idx="131">
                  <c:v>636.04057099903002</c:v>
                </c:pt>
                <c:pt idx="132">
                  <c:v>640</c:v>
                </c:pt>
                <c:pt idx="133">
                  <c:v>635.99398948182352</c:v>
                </c:pt>
                <c:pt idx="134">
                  <c:v>625.00976709253155</c:v>
                </c:pt>
                <c:pt idx="135">
                  <c:v>608.59804658149369</c:v>
                </c:pt>
                <c:pt idx="136">
                  <c:v>588.30954169807956</c:v>
                </c:pt>
                <c:pt idx="137">
                  <c:v>565.69496619072743</c:v>
                </c:pt>
                <c:pt idx="138">
                  <c:v>542.30503380927257</c:v>
                </c:pt>
                <c:pt idx="139">
                  <c:v>519.69045830192044</c:v>
                </c:pt>
                <c:pt idx="140">
                  <c:v>499.40195341804065</c:v>
                </c:pt>
                <c:pt idx="141">
                  <c:v>482.99023290746845</c:v>
                </c:pt>
                <c:pt idx="142">
                  <c:v>472.00601051817648</c:v>
                </c:pt>
                <c:pt idx="143">
                  <c:v>468</c:v>
                </c:pt>
                <c:pt idx="144">
                  <c:v>470.28249436523765</c:v>
                </c:pt>
                <c:pt idx="145">
                  <c:v>476.54094665660523</c:v>
                </c:pt>
                <c:pt idx="146">
                  <c:v>485.89181066863239</c:v>
                </c:pt>
                <c:pt idx="147">
                  <c:v>497.45154019526672</c:v>
                </c:pt>
                <c:pt idx="148">
                  <c:v>510.33658903080504</c:v>
                </c:pt>
                <c:pt idx="149">
                  <c:v>523.66341096931137</c:v>
                </c:pt>
                <c:pt idx="150">
                  <c:v>536.54845980461687</c:v>
                </c:pt>
                <c:pt idx="151">
                  <c:v>548.10818933136761</c:v>
                </c:pt>
                <c:pt idx="152">
                  <c:v>557.4590533436276</c:v>
                </c:pt>
                <c:pt idx="153">
                  <c:v>563.71750563499518</c:v>
                </c:pt>
                <c:pt idx="154">
                  <c:v>566</c:v>
                </c:pt>
                <c:pt idx="155">
                  <c:v>569.91284748353064</c:v>
                </c:pt>
                <c:pt idx="156">
                  <c:v>580.64162284019403</c:v>
                </c:pt>
                <c:pt idx="157">
                  <c:v>596.67167543247342</c:v>
                </c:pt>
                <c:pt idx="158">
                  <c:v>616.48835462122224</c:v>
                </c:pt>
                <c:pt idx="159">
                  <c:v>638.57700976752676</c:v>
                </c:pt>
                <c:pt idx="160">
                  <c:v>661.42299023387022</c:v>
                </c:pt>
                <c:pt idx="161">
                  <c:v>683.51164538017474</c:v>
                </c:pt>
                <c:pt idx="162">
                  <c:v>703.32832456869073</c:v>
                </c:pt>
                <c:pt idx="163">
                  <c:v>719.35837716050446</c:v>
                </c:pt>
                <c:pt idx="164">
                  <c:v>730.08715251786634</c:v>
                </c:pt>
                <c:pt idx="165">
                  <c:v>734</c:v>
                </c:pt>
                <c:pt idx="166">
                  <c:v>725.70848985668272</c:v>
                </c:pt>
                <c:pt idx="167">
                  <c:v>702.97370398230851</c:v>
                </c:pt>
                <c:pt idx="168">
                  <c:v>669.00525920279324</c:v>
                </c:pt>
                <c:pt idx="169">
                  <c:v>627.01277235336602</c:v>
                </c:pt>
                <c:pt idx="170">
                  <c:v>580.2058602552861</c:v>
                </c:pt>
                <c:pt idx="171">
                  <c:v>531.7941397447139</c:v>
                </c:pt>
                <c:pt idx="172">
                  <c:v>484.98722764849663</c:v>
                </c:pt>
                <c:pt idx="173">
                  <c:v>442.99474079534411</c:v>
                </c:pt>
                <c:pt idx="174">
                  <c:v>409.02629601862282</c:v>
                </c:pt>
                <c:pt idx="175">
                  <c:v>386.29151014238596</c:v>
                </c:pt>
                <c:pt idx="176">
                  <c:v>378</c:v>
                </c:pt>
                <c:pt idx="177">
                  <c:v>388.36438767798245</c:v>
                </c:pt>
                <c:pt idx="178">
                  <c:v>416.78287002258003</c:v>
                </c:pt>
                <c:pt idx="179">
                  <c:v>459.24342599511147</c:v>
                </c:pt>
                <c:pt idx="180">
                  <c:v>511.73403455875814</c:v>
                </c:pt>
                <c:pt idx="181">
                  <c:v>570.24267468042672</c:v>
                </c:pt>
                <c:pt idx="182">
                  <c:v>630.75732531771064</c:v>
                </c:pt>
                <c:pt idx="183">
                  <c:v>689.26596543844789</c:v>
                </c:pt>
                <c:pt idx="184">
                  <c:v>741.75657400302589</c:v>
                </c:pt>
                <c:pt idx="185">
                  <c:v>784.21712997835129</c:v>
                </c:pt>
                <c:pt idx="186">
                  <c:v>812.63561232015491</c:v>
                </c:pt>
                <c:pt idx="187">
                  <c:v>823</c:v>
                </c:pt>
                <c:pt idx="188">
                  <c:v>815.31404958851635</c:v>
                </c:pt>
                <c:pt idx="189">
                  <c:v>794.23966942168772</c:v>
                </c:pt>
                <c:pt idx="190">
                  <c:v>762.75206611584872</c:v>
                </c:pt>
                <c:pt idx="191">
                  <c:v>723.82644627988338</c:v>
                </c:pt>
                <c:pt idx="192">
                  <c:v>680.43801653105766</c:v>
                </c:pt>
                <c:pt idx="193">
                  <c:v>635.56198347173631</c:v>
                </c:pt>
                <c:pt idx="194">
                  <c:v>592.17355371918529</c:v>
                </c:pt>
                <c:pt idx="195">
                  <c:v>553.2479338850826</c:v>
                </c:pt>
                <c:pt idx="196">
                  <c:v>521.76033057831228</c:v>
                </c:pt>
                <c:pt idx="197">
                  <c:v>500.68595041334629</c:v>
                </c:pt>
                <c:pt idx="198">
                  <c:v>493</c:v>
                </c:pt>
                <c:pt idx="199">
                  <c:v>490.48459804710001</c:v>
                </c:pt>
                <c:pt idx="200">
                  <c:v>483.58752817474306</c:v>
                </c:pt>
                <c:pt idx="201">
                  <c:v>473.28249436523765</c:v>
                </c:pt>
                <c:pt idx="202">
                  <c:v>460.54320060089231</c:v>
                </c:pt>
                <c:pt idx="203">
                  <c:v>446.34335086354986</c:v>
                </c:pt>
                <c:pt idx="204">
                  <c:v>431.65664913598448</c:v>
                </c:pt>
                <c:pt idx="205">
                  <c:v>417.45679939957336</c:v>
                </c:pt>
                <c:pt idx="206">
                  <c:v>404.71750563569367</c:v>
                </c:pt>
                <c:pt idx="207">
                  <c:v>394.41247182618827</c:v>
                </c:pt>
                <c:pt idx="208">
                  <c:v>387.51540195383132</c:v>
                </c:pt>
                <c:pt idx="209">
                  <c:v>385</c:v>
                </c:pt>
                <c:pt idx="210">
                  <c:v>394.71224642731249</c:v>
                </c:pt>
                <c:pt idx="211">
                  <c:v>421.34259954467416</c:v>
                </c:pt>
                <c:pt idx="212">
                  <c:v>461.13148008845747</c:v>
                </c:pt>
                <c:pt idx="213">
                  <c:v>510.31930878944695</c:v>
                </c:pt>
                <c:pt idx="214">
                  <c:v>565.14650638215244</c:v>
                </c:pt>
                <c:pt idx="215">
                  <c:v>621.85349361039698</c:v>
                </c:pt>
                <c:pt idx="216">
                  <c:v>676.68069120496511</c:v>
                </c:pt>
                <c:pt idx="217">
                  <c:v>725.86851990409195</c:v>
                </c:pt>
                <c:pt idx="218">
                  <c:v>765.65740044601262</c:v>
                </c:pt>
                <c:pt idx="219">
                  <c:v>792.28775356151164</c:v>
                </c:pt>
                <c:pt idx="220">
                  <c:v>802</c:v>
                </c:pt>
                <c:pt idx="221">
                  <c:v>826.15251690894365</c:v>
                </c:pt>
                <c:pt idx="222">
                  <c:v>892.37716003507376</c:v>
                </c:pt>
                <c:pt idx="223">
                  <c:v>991.3245679885149</c:v>
                </c:pt>
                <c:pt idx="224">
                  <c:v>1113.6453794166446</c:v>
                </c:pt>
                <c:pt idx="225">
                  <c:v>1249.9902329072356</c:v>
                </c:pt>
                <c:pt idx="226">
                  <c:v>1391.009767100215</c:v>
                </c:pt>
                <c:pt idx="227">
                  <c:v>1527.354620590806</c:v>
                </c:pt>
                <c:pt idx="228">
                  <c:v>1649.6754320040345</c:v>
                </c:pt>
                <c:pt idx="229">
                  <c:v>1748.6228399723768</c:v>
                </c:pt>
                <c:pt idx="230">
                  <c:v>1814.8474830985069</c:v>
                </c:pt>
                <c:pt idx="231">
                  <c:v>1839</c:v>
                </c:pt>
                <c:pt idx="232">
                  <c:v>1809.6536438837647</c:v>
                </c:pt>
                <c:pt idx="233">
                  <c:v>1729.1878286972642</c:v>
                </c:pt>
                <c:pt idx="234">
                  <c:v>1608.9624342620373</c:v>
                </c:pt>
                <c:pt idx="235">
                  <c:v>1460.3373403474689</c:v>
                </c:pt>
                <c:pt idx="236">
                  <c:v>1294.6724267378449</c:v>
                </c:pt>
                <c:pt idx="237">
                  <c:v>1123.3275732621551</c:v>
                </c:pt>
                <c:pt idx="238">
                  <c:v>957.66265965998173</c:v>
                </c:pt>
                <c:pt idx="239">
                  <c:v>809.03756573051214</c:v>
                </c:pt>
                <c:pt idx="240">
                  <c:v>688.81217128783464</c:v>
                </c:pt>
                <c:pt idx="241">
                  <c:v>608.34635612368584</c:v>
                </c:pt>
                <c:pt idx="242">
                  <c:v>579</c:v>
                </c:pt>
                <c:pt idx="243">
                  <c:v>578.3944402707275</c:v>
                </c:pt>
                <c:pt idx="244">
                  <c:v>576.73403456062078</c:v>
                </c:pt>
                <c:pt idx="245">
                  <c:v>574.25319308810867</c:v>
                </c:pt>
                <c:pt idx="246">
                  <c:v>571.1863260709215</c:v>
                </c:pt>
                <c:pt idx="247">
                  <c:v>567.76784372678958</c:v>
                </c:pt>
                <c:pt idx="248">
                  <c:v>564.23215627344325</c:v>
                </c:pt>
                <c:pt idx="249">
                  <c:v>560.81367392954417</c:v>
                </c:pt>
                <c:pt idx="250">
                  <c:v>557.74680691212416</c:v>
                </c:pt>
                <c:pt idx="251">
                  <c:v>555.26596543961205</c:v>
                </c:pt>
                <c:pt idx="252">
                  <c:v>553.60555972997099</c:v>
                </c:pt>
                <c:pt idx="253">
                  <c:v>553</c:v>
                </c:pt>
                <c:pt idx="254">
                  <c:v>557.63486100547016</c:v>
                </c:pt>
                <c:pt idx="255">
                  <c:v>570.34335086680949</c:v>
                </c:pt>
                <c:pt idx="256">
                  <c:v>589.33132982626557</c:v>
                </c:pt>
                <c:pt idx="257">
                  <c:v>612.80465815030038</c:v>
                </c:pt>
                <c:pt idx="258">
                  <c:v>638.96919609420002</c:v>
                </c:pt>
                <c:pt idx="259">
                  <c:v>666.03080390393734</c:v>
                </c:pt>
                <c:pt idx="260">
                  <c:v>692.19534184783697</c:v>
                </c:pt>
                <c:pt idx="261">
                  <c:v>715.66867017187178</c:v>
                </c:pt>
                <c:pt idx="262">
                  <c:v>734.6566491369158</c:v>
                </c:pt>
                <c:pt idx="263">
                  <c:v>747.3651389926672</c:v>
                </c:pt>
                <c:pt idx="264">
                  <c:v>752</c:v>
                </c:pt>
                <c:pt idx="265">
                  <c:v>757.84598046168685</c:v>
                </c:pt>
                <c:pt idx="266">
                  <c:v>773.87528174370527</c:v>
                </c:pt>
                <c:pt idx="267">
                  <c:v>797.82494365237653</c:v>
                </c:pt>
                <c:pt idx="268">
                  <c:v>827.43200601264834</c:v>
                </c:pt>
                <c:pt idx="269">
                  <c:v>860.43350863829255</c:v>
                </c:pt>
                <c:pt idx="270">
                  <c:v>894.56649135798216</c:v>
                </c:pt>
                <c:pt idx="271">
                  <c:v>927.5679939892143</c:v>
                </c:pt>
                <c:pt idx="272">
                  <c:v>957.17505635134876</c:v>
                </c:pt>
                <c:pt idx="273">
                  <c:v>981.12471825629473</c:v>
                </c:pt>
                <c:pt idx="274">
                  <c:v>997.15401953458786</c:v>
                </c:pt>
                <c:pt idx="275">
                  <c:v>1003</c:v>
                </c:pt>
                <c:pt idx="276">
                  <c:v>998.59804658591747</c:v>
                </c:pt>
                <c:pt idx="277">
                  <c:v>986.52817430533469</c:v>
                </c:pt>
                <c:pt idx="278">
                  <c:v>968.49436514079571</c:v>
                </c:pt>
                <c:pt idx="279">
                  <c:v>946.20060105249286</c:v>
                </c:pt>
                <c:pt idx="280">
                  <c:v>921.35086401179433</c:v>
                </c:pt>
                <c:pt idx="281">
                  <c:v>895.64913599193096</c:v>
                </c:pt>
                <c:pt idx="282">
                  <c:v>870.79939895123243</c:v>
                </c:pt>
                <c:pt idx="283">
                  <c:v>848.50563485734165</c:v>
                </c:pt>
                <c:pt idx="284">
                  <c:v>830.47182569652796</c:v>
                </c:pt>
                <c:pt idx="285">
                  <c:v>818.4019534252584</c:v>
                </c:pt>
                <c:pt idx="286">
                  <c:v>814</c:v>
                </c:pt>
                <c:pt idx="287">
                  <c:v>808.92261457443237</c:v>
                </c:pt>
                <c:pt idx="288">
                  <c:v>795.00075131095946</c:v>
                </c:pt>
                <c:pt idx="289">
                  <c:v>774.19984973222017</c:v>
                </c:pt>
                <c:pt idx="290">
                  <c:v>748.48534936271608</c:v>
                </c:pt>
                <c:pt idx="291">
                  <c:v>719.82268970832229</c:v>
                </c:pt>
                <c:pt idx="292">
                  <c:v>690.17731029354036</c:v>
                </c:pt>
                <c:pt idx="293">
                  <c:v>661.51465063914657</c:v>
                </c:pt>
                <c:pt idx="294">
                  <c:v>635.80015026032925</c:v>
                </c:pt>
                <c:pt idx="295">
                  <c:v>614.9992486871779</c:v>
                </c:pt>
                <c:pt idx="296">
                  <c:v>601.07738542370498</c:v>
                </c:pt>
                <c:pt idx="297">
                  <c:v>596</c:v>
                </c:pt>
              </c:numCache>
            </c:numRef>
          </c:val>
        </c:ser>
        <c:ser>
          <c:idx val="2"/>
          <c:order val="2"/>
          <c:tx>
            <c:strRef>
              <c:f>Лист1!$E$12</c:f>
              <c:strCache>
                <c:ptCount val="1"/>
                <c:pt idx="0">
                  <c:v>Номер РТН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Лист1!$E$13:$E$310</c:f>
              <c:numCache>
                <c:formatCode>General</c:formatCode>
                <c:ptCount val="298"/>
                <c:pt idx="0">
                  <c:v>96</c:v>
                </c:pt>
                <c:pt idx="1">
                  <c:v>95.301277235161535</c:v>
                </c:pt>
                <c:pt idx="2">
                  <c:v>93.385424492862512</c:v>
                </c:pt>
                <c:pt idx="3">
                  <c:v>90.5229151014275</c:v>
                </c:pt>
                <c:pt idx="4">
                  <c:v>86.98422238918107</c:v>
                </c:pt>
                <c:pt idx="5">
                  <c:v>83.039819684447778</c:v>
                </c:pt>
                <c:pt idx="6">
                  <c:v>78.960180315552208</c:v>
                </c:pt>
                <c:pt idx="7">
                  <c:v>75.01577761081893</c:v>
                </c:pt>
                <c:pt idx="8">
                  <c:v>71.4770848985725</c:v>
                </c:pt>
                <c:pt idx="9">
                  <c:v>68.614575507137488</c:v>
                </c:pt>
                <c:pt idx="10">
                  <c:v>66.69872276483845</c:v>
                </c:pt>
                <c:pt idx="11">
                  <c:v>66</c:v>
                </c:pt>
                <c:pt idx="12">
                  <c:v>79.648384673178953</c:v>
                </c:pt>
                <c:pt idx="13">
                  <c:v>117.07137490608693</c:v>
                </c:pt>
                <c:pt idx="14">
                  <c:v>172.98572501878425</c:v>
                </c:pt>
                <c:pt idx="15">
                  <c:v>242.10818933132941</c:v>
                </c:pt>
                <c:pt idx="16">
                  <c:v>319.15552216378728</c:v>
                </c:pt>
                <c:pt idx="17">
                  <c:v>398.84447783621363</c:v>
                </c:pt>
                <c:pt idx="18">
                  <c:v>475.89181066866877</c:v>
                </c:pt>
                <c:pt idx="19">
                  <c:v>545.01427498121666</c:v>
                </c:pt>
                <c:pt idx="20">
                  <c:v>600.92862509391489</c:v>
                </c:pt>
                <c:pt idx="21">
                  <c:v>638.35161532682105</c:v>
                </c:pt>
                <c:pt idx="22">
                  <c:v>652</c:v>
                </c:pt>
                <c:pt idx="23">
                  <c:v>660.59429000751152</c:v>
                </c:pt>
                <c:pt idx="24">
                  <c:v>684.15927873779037</c:v>
                </c:pt>
                <c:pt idx="25">
                  <c:v>719.3681442524412</c:v>
                </c:pt>
                <c:pt idx="26">
                  <c:v>762.89406461307408</c:v>
                </c:pt>
                <c:pt idx="27">
                  <c:v>811.41021788128455</c:v>
                </c:pt>
                <c:pt idx="28">
                  <c:v>861.58978211869726</c:v>
                </c:pt>
                <c:pt idx="29">
                  <c:v>910.10593538692228</c:v>
                </c:pt>
                <c:pt idx="30">
                  <c:v>953.63185574756244</c:v>
                </c:pt>
                <c:pt idx="31">
                  <c:v>988.84072126220599</c:v>
                </c:pt>
                <c:pt idx="32">
                  <c:v>1012.4057099924848</c:v>
                </c:pt>
                <c:pt idx="33">
                  <c:v>1021</c:v>
                </c:pt>
                <c:pt idx="34">
                  <c:v>1017.0871525169023</c:v>
                </c:pt>
                <c:pt idx="35">
                  <c:v>1006.3583771600242</c:v>
                </c:pt>
                <c:pt idx="36">
                  <c:v>990.3283245679886</c:v>
                </c:pt>
                <c:pt idx="37">
                  <c:v>970.5116453794144</c:v>
                </c:pt>
                <c:pt idx="38">
                  <c:v>948.42299023290616</c:v>
                </c:pt>
                <c:pt idx="39">
                  <c:v>925.5770097670902</c:v>
                </c:pt>
                <c:pt idx="40">
                  <c:v>903.48835462057468</c:v>
                </c:pt>
                <c:pt idx="41">
                  <c:v>883.67167543200048</c:v>
                </c:pt>
                <c:pt idx="42">
                  <c:v>867.6416228399612</c:v>
                </c:pt>
                <c:pt idx="43">
                  <c:v>856.91284748308681</c:v>
                </c:pt>
                <c:pt idx="44">
                  <c:v>853</c:v>
                </c:pt>
                <c:pt idx="45">
                  <c:v>849.25018782869302</c:v>
                </c:pt>
                <c:pt idx="46">
                  <c:v>838.96844477837294</c:v>
                </c:pt>
                <c:pt idx="47">
                  <c:v>823.60631104434287</c:v>
                </c:pt>
                <c:pt idx="48">
                  <c:v>804.61532682193501</c:v>
                </c:pt>
                <c:pt idx="49">
                  <c:v>783.44703230653249</c:v>
                </c:pt>
                <c:pt idx="50">
                  <c:v>761.55296769344568</c:v>
                </c:pt>
                <c:pt idx="51">
                  <c:v>740.38467317805771</c:v>
                </c:pt>
                <c:pt idx="52">
                  <c:v>721.39368895565713</c:v>
                </c:pt>
                <c:pt idx="53">
                  <c:v>706.03155522164161</c:v>
                </c:pt>
                <c:pt idx="54">
                  <c:v>695.74981217130698</c:v>
                </c:pt>
                <c:pt idx="55">
                  <c:v>692</c:v>
                </c:pt>
                <c:pt idx="56">
                  <c:v>856.52592036221176</c:v>
                </c:pt>
                <c:pt idx="57">
                  <c:v>1307.6453794147819</c:v>
                </c:pt>
                <c:pt idx="58">
                  <c:v>1981.67092411872</c:v>
                </c:pt>
                <c:pt idx="59">
                  <c:v>2814.9151014285162</c:v>
                </c:pt>
                <c:pt idx="60">
                  <c:v>3743.6904583023861</c:v>
                </c:pt>
                <c:pt idx="61">
                  <c:v>4704.3095416985452</c:v>
                </c:pt>
                <c:pt idx="62">
                  <c:v>5633.0848985742778</c:v>
                </c:pt>
                <c:pt idx="63">
                  <c:v>6466.329075884074</c:v>
                </c:pt>
                <c:pt idx="64">
                  <c:v>7140.3546205870807</c:v>
                </c:pt>
                <c:pt idx="65">
                  <c:v>7591.4740796405822</c:v>
                </c:pt>
                <c:pt idx="66">
                  <c:v>7756</c:v>
                </c:pt>
                <c:pt idx="67">
                  <c:v>7609.2915101433173</c:v>
                </c:pt>
                <c:pt idx="68">
                  <c:v>7207.0262960186228</c:v>
                </c:pt>
                <c:pt idx="69">
                  <c:v>6605.9947407981381</c:v>
                </c:pt>
                <c:pt idx="70">
                  <c:v>5862.9872276475653</c:v>
                </c:pt>
                <c:pt idx="71">
                  <c:v>5034.7941397437826</c:v>
                </c:pt>
                <c:pt idx="72">
                  <c:v>4178.2058602552861</c:v>
                </c:pt>
                <c:pt idx="73">
                  <c:v>3350.0127723524347</c:v>
                </c:pt>
                <c:pt idx="74">
                  <c:v>2607.0052592046559</c:v>
                </c:pt>
                <c:pt idx="75">
                  <c:v>2005.9737039823085</c:v>
                </c:pt>
                <c:pt idx="76">
                  <c:v>1603.7084898557514</c:v>
                </c:pt>
                <c:pt idx="77">
                  <c:v>1457</c:v>
                </c:pt>
                <c:pt idx="78">
                  <c:v>1467.0150262960233</c:v>
                </c:pt>
                <c:pt idx="79">
                  <c:v>1494.4755822690204</c:v>
                </c:pt>
                <c:pt idx="80">
                  <c:v>1535.5048835462658</c:v>
                </c:pt>
                <c:pt idx="81">
                  <c:v>1586.2261457551504</c:v>
                </c:pt>
                <c:pt idx="82">
                  <c:v>1642.7625845227158</c:v>
                </c:pt>
                <c:pt idx="83">
                  <c:v>1701.2374154771678</c:v>
                </c:pt>
                <c:pt idx="84">
                  <c:v>1757.7738542449661</c:v>
                </c:pt>
                <c:pt idx="85">
                  <c:v>1808.4951164538506</c:v>
                </c:pt>
                <c:pt idx="86">
                  <c:v>1849.524417731096</c:v>
                </c:pt>
                <c:pt idx="87">
                  <c:v>1876.9849737040931</c:v>
                </c:pt>
                <c:pt idx="88">
                  <c:v>1887</c:v>
                </c:pt>
                <c:pt idx="89">
                  <c:v>1874.9586776860524</c:v>
                </c:pt>
                <c:pt idx="90">
                  <c:v>1841.9421487604268</c:v>
                </c:pt>
                <c:pt idx="91">
                  <c:v>1792.6115702481475</c:v>
                </c:pt>
                <c:pt idx="92">
                  <c:v>1731.6280991733074</c:v>
                </c:pt>
                <c:pt idx="93">
                  <c:v>1663.6528925620951</c:v>
                </c:pt>
                <c:pt idx="94">
                  <c:v>1593.3471074379049</c:v>
                </c:pt>
                <c:pt idx="95">
                  <c:v>1525.3719008266926</c:v>
                </c:pt>
                <c:pt idx="96">
                  <c:v>1464.3884297523182</c:v>
                </c:pt>
                <c:pt idx="97">
                  <c:v>1415.0578512400389</c:v>
                </c:pt>
                <c:pt idx="98">
                  <c:v>1382.0413223139476</c:v>
                </c:pt>
                <c:pt idx="99">
                  <c:v>1370</c:v>
                </c:pt>
                <c:pt idx="100">
                  <c:v>1374.1690458301455</c:v>
                </c:pt>
                <c:pt idx="101">
                  <c:v>1385.6003005258972</c:v>
                </c:pt>
                <c:pt idx="102">
                  <c:v>1402.6799398947041</c:v>
                </c:pt>
                <c:pt idx="103">
                  <c:v>1423.7941397444811</c:v>
                </c:pt>
                <c:pt idx="104">
                  <c:v>1447.329075882677</c:v>
                </c:pt>
                <c:pt idx="105">
                  <c:v>1471.6709241169738</c:v>
                </c:pt>
                <c:pt idx="106">
                  <c:v>1495.2058602552861</c:v>
                </c:pt>
                <c:pt idx="107">
                  <c:v>1516.3200601049466</c:v>
                </c:pt>
                <c:pt idx="108">
                  <c:v>1533.3996994739864</c:v>
                </c:pt>
                <c:pt idx="109">
                  <c:v>1544.8309541696217</c:v>
                </c:pt>
                <c:pt idx="110">
                  <c:v>1549</c:v>
                </c:pt>
                <c:pt idx="111">
                  <c:v>1575.7843726538122</c:v>
                </c:pt>
                <c:pt idx="112">
                  <c:v>1649.2253944408149</c:v>
                </c:pt>
                <c:pt idx="113">
                  <c:v>1758.9549211114645</c:v>
                </c:pt>
                <c:pt idx="114">
                  <c:v>1894.6048084162176</c:v>
                </c:pt>
                <c:pt idx="115">
                  <c:v>2045.8069120962173</c:v>
                </c:pt>
                <c:pt idx="116">
                  <c:v>2202.1930879056454</c:v>
                </c:pt>
                <c:pt idx="117">
                  <c:v>2353.3951915856451</c:v>
                </c:pt>
                <c:pt idx="118">
                  <c:v>2489.0450788885355</c:v>
                </c:pt>
                <c:pt idx="119">
                  <c:v>2598.7746055610478</c:v>
                </c:pt>
                <c:pt idx="120">
                  <c:v>2672.2156273489818</c:v>
                </c:pt>
                <c:pt idx="121">
                  <c:v>2699</c:v>
                </c:pt>
                <c:pt idx="122">
                  <c:v>2723.5018782857805</c:v>
                </c:pt>
                <c:pt idx="123">
                  <c:v>2790.6844477839768</c:v>
                </c:pt>
                <c:pt idx="124">
                  <c:v>2891.0631104446948</c:v>
                </c:pt>
                <c:pt idx="125">
                  <c:v>3015.1532682180405</c:v>
                </c:pt>
                <c:pt idx="126">
                  <c:v>3153.4703230643645</c:v>
                </c:pt>
                <c:pt idx="127">
                  <c:v>3296.5296769347042</c:v>
                </c:pt>
                <c:pt idx="128">
                  <c:v>3434.8467317800969</c:v>
                </c:pt>
                <c:pt idx="129">
                  <c:v>3558.9368895553052</c:v>
                </c:pt>
                <c:pt idx="130">
                  <c:v>3659.3155522169545</c:v>
                </c:pt>
                <c:pt idx="131">
                  <c:v>3726.4981217123568</c:v>
                </c:pt>
                <c:pt idx="132">
                  <c:v>3751</c:v>
                </c:pt>
                <c:pt idx="133">
                  <c:v>3696.8256949596107</c:v>
                </c:pt>
                <c:pt idx="134">
                  <c:v>3548.2832456789911</c:v>
                </c:pt>
                <c:pt idx="135">
                  <c:v>3326.3433508612216</c:v>
                </c:pt>
                <c:pt idx="136">
                  <c:v>3051.9767092354596</c:v>
                </c:pt>
                <c:pt idx="137">
                  <c:v>2746.1540195308626</c:v>
                </c:pt>
                <c:pt idx="138">
                  <c:v>2429.8459804654121</c:v>
                </c:pt>
                <c:pt idx="139">
                  <c:v>2124.0232907570899</c:v>
                </c:pt>
                <c:pt idx="140">
                  <c:v>1849.6566491313279</c:v>
                </c:pt>
                <c:pt idx="141">
                  <c:v>1627.7167543172836</c:v>
                </c:pt>
                <c:pt idx="142">
                  <c:v>1479.1743050329387</c:v>
                </c:pt>
                <c:pt idx="143">
                  <c:v>1425</c:v>
                </c:pt>
                <c:pt idx="144">
                  <c:v>1433.2216378669254</c:v>
                </c:pt>
                <c:pt idx="145">
                  <c:v>1455.7648384668864</c:v>
                </c:pt>
                <c:pt idx="146">
                  <c:v>1489.447032306809</c:v>
                </c:pt>
                <c:pt idx="147">
                  <c:v>1531.0856498875655</c:v>
                </c:pt>
                <c:pt idx="148">
                  <c:v>1577.4981217123568</c:v>
                </c:pt>
                <c:pt idx="149">
                  <c:v>1625.5018782876432</c:v>
                </c:pt>
                <c:pt idx="150">
                  <c:v>1671.9143501133658</c:v>
                </c:pt>
                <c:pt idx="151">
                  <c:v>1713.552967693191</c:v>
                </c:pt>
                <c:pt idx="152">
                  <c:v>1747.2351615321822</c:v>
                </c:pt>
                <c:pt idx="153">
                  <c:v>1769.7783621335402</c:v>
                </c:pt>
                <c:pt idx="154">
                  <c:v>1778</c:v>
                </c:pt>
                <c:pt idx="155">
                  <c:v>1787.2231404967606</c:v>
                </c:pt>
                <c:pt idx="156">
                  <c:v>1812.5123966932297</c:v>
                </c:pt>
                <c:pt idx="157">
                  <c:v>1850.2975206607953</c:v>
                </c:pt>
                <c:pt idx="158">
                  <c:v>1897.0082644643262</c:v>
                </c:pt>
                <c:pt idx="159">
                  <c:v>1949.0743801668286</c:v>
                </c:pt>
                <c:pt idx="160">
                  <c:v>2002.925619835034</c:v>
                </c:pt>
                <c:pt idx="161">
                  <c:v>2054.9917355366051</c:v>
                </c:pt>
                <c:pt idx="162">
                  <c:v>2101.7024793392047</c:v>
                </c:pt>
                <c:pt idx="163">
                  <c:v>2139.4876033067703</c:v>
                </c:pt>
                <c:pt idx="164">
                  <c:v>2164.7768595041707</c:v>
                </c:pt>
                <c:pt idx="165">
                  <c:v>2174</c:v>
                </c:pt>
                <c:pt idx="166">
                  <c:v>2173.3478587525897</c:v>
                </c:pt>
                <c:pt idx="167">
                  <c:v>2171.5597295265179</c:v>
                </c:pt>
                <c:pt idx="168">
                  <c:v>2168.8880540945102</c:v>
                </c:pt>
                <c:pt idx="169">
                  <c:v>2165.5852742297575</c:v>
                </c:pt>
                <c:pt idx="170">
                  <c:v>2161.9038317053346</c:v>
                </c:pt>
                <c:pt idx="171">
                  <c:v>2158.0961682943744</c:v>
                </c:pt>
                <c:pt idx="172">
                  <c:v>2154.4147257700097</c:v>
                </c:pt>
                <c:pt idx="173">
                  <c:v>2151.111945905257</c:v>
                </c:pt>
                <c:pt idx="174">
                  <c:v>2148.4402704733075</c:v>
                </c:pt>
                <c:pt idx="175">
                  <c:v>2146.6521412469447</c:v>
                </c:pt>
                <c:pt idx="176">
                  <c:v>2146</c:v>
                </c:pt>
                <c:pt idx="177">
                  <c:v>2109.1540195420384</c:v>
                </c:pt>
                <c:pt idx="178">
                  <c:v>2008.1247182674706</c:v>
                </c:pt>
                <c:pt idx="179">
                  <c:v>1857.1750563569367</c:v>
                </c:pt>
                <c:pt idx="180">
                  <c:v>1670.5679939985275</c:v>
                </c:pt>
                <c:pt idx="181">
                  <c:v>1462.5664913654327</c:v>
                </c:pt>
                <c:pt idx="182">
                  <c:v>1247.4335086494684</c:v>
                </c:pt>
                <c:pt idx="183">
                  <c:v>1039.4320060163736</c:v>
                </c:pt>
                <c:pt idx="184">
                  <c:v>852.82494366168976</c:v>
                </c:pt>
                <c:pt idx="185">
                  <c:v>701.87528175115585</c:v>
                </c:pt>
                <c:pt idx="186">
                  <c:v>600.84598046541214</c:v>
                </c:pt>
                <c:pt idx="187">
                  <c:v>564</c:v>
                </c:pt>
                <c:pt idx="188">
                  <c:v>562.22990232892334</c:v>
                </c:pt>
                <c:pt idx="189">
                  <c:v>557.37640871526673</c:v>
                </c:pt>
                <c:pt idx="190">
                  <c:v>550.12471825722605</c:v>
                </c:pt>
                <c:pt idx="191">
                  <c:v>541.16003005253151</c:v>
                </c:pt>
                <c:pt idx="192">
                  <c:v>531.16754320054315</c:v>
                </c:pt>
                <c:pt idx="193">
                  <c:v>520.83245679899119</c:v>
                </c:pt>
                <c:pt idx="194">
                  <c:v>510.83996994700283</c:v>
                </c:pt>
                <c:pt idx="195">
                  <c:v>501.87528174300678</c:v>
                </c:pt>
                <c:pt idx="196">
                  <c:v>494.6235912842676</c:v>
                </c:pt>
                <c:pt idx="197">
                  <c:v>489.77009767107666</c:v>
                </c:pt>
                <c:pt idx="198">
                  <c:v>488</c:v>
                </c:pt>
                <c:pt idx="199">
                  <c:v>494.52141247037798</c:v>
                </c:pt>
                <c:pt idx="200">
                  <c:v>512.4027047296986</c:v>
                </c:pt>
                <c:pt idx="201">
                  <c:v>539.11945905350149</c:v>
                </c:pt>
                <c:pt idx="202">
                  <c:v>572.14725770056248</c:v>
                </c:pt>
                <c:pt idx="203">
                  <c:v>608.96168294455856</c:v>
                </c:pt>
                <c:pt idx="204">
                  <c:v>647.03831705357879</c:v>
                </c:pt>
                <c:pt idx="205">
                  <c:v>683.8527422985062</c:v>
                </c:pt>
                <c:pt idx="206">
                  <c:v>716.88054094556719</c:v>
                </c:pt>
                <c:pt idx="207">
                  <c:v>743.59729526657611</c:v>
                </c:pt>
                <c:pt idx="208">
                  <c:v>761.47858752589673</c:v>
                </c:pt>
                <c:pt idx="209">
                  <c:v>768</c:v>
                </c:pt>
                <c:pt idx="210">
                  <c:v>756.16829451546073</c:v>
                </c:pt>
                <c:pt idx="211">
                  <c:v>723.7265214137733</c:v>
                </c:pt>
                <c:pt idx="212">
                  <c:v>675.25469572097063</c:v>
                </c:pt>
                <c:pt idx="213">
                  <c:v>615.33283245563507</c:v>
                </c:pt>
                <c:pt idx="214">
                  <c:v>548.54094665497541</c:v>
                </c:pt>
                <c:pt idx="215">
                  <c:v>479.45905334502459</c:v>
                </c:pt>
                <c:pt idx="216">
                  <c:v>412.66716754622757</c:v>
                </c:pt>
                <c:pt idx="217">
                  <c:v>352.74530428647995</c:v>
                </c:pt>
                <c:pt idx="218">
                  <c:v>304.2734785862267</c:v>
                </c:pt>
                <c:pt idx="219">
                  <c:v>271.83170548453927</c:v>
                </c:pt>
                <c:pt idx="220">
                  <c:v>260</c:v>
                </c:pt>
                <c:pt idx="221">
                  <c:v>258.62584522855468</c:v>
                </c:pt>
                <c:pt idx="222">
                  <c:v>254.85800150223076</c:v>
                </c:pt>
                <c:pt idx="223">
                  <c:v>249.22839969885536</c:v>
                </c:pt>
                <c:pt idx="224">
                  <c:v>242.26897069835104</c:v>
                </c:pt>
                <c:pt idx="225">
                  <c:v>234.51164537854493</c:v>
                </c:pt>
                <c:pt idx="226">
                  <c:v>226.48835461982526</c:v>
                </c:pt>
                <c:pt idx="227">
                  <c:v>218.7310293011833</c:v>
                </c:pt>
                <c:pt idx="228">
                  <c:v>211.77160029998049</c:v>
                </c:pt>
                <c:pt idx="229">
                  <c:v>206.14199849660508</c:v>
                </c:pt>
                <c:pt idx="230">
                  <c:v>202.37415477028117</c:v>
                </c:pt>
                <c:pt idx="231">
                  <c:v>201</c:v>
                </c:pt>
                <c:pt idx="232">
                  <c:v>203.00300525920466</c:v>
                </c:pt>
                <c:pt idx="233">
                  <c:v>208.49511645361781</c:v>
                </c:pt>
                <c:pt idx="234">
                  <c:v>216.70097670843825</c:v>
                </c:pt>
                <c:pt idx="235">
                  <c:v>226.84522915165871</c:v>
                </c:pt>
                <c:pt idx="236">
                  <c:v>238.15251690428704</c:v>
                </c:pt>
                <c:pt idx="237">
                  <c:v>249.84748309478164</c:v>
                </c:pt>
                <c:pt idx="238">
                  <c:v>261.15477084927261</c:v>
                </c:pt>
                <c:pt idx="239">
                  <c:v>271.29902329016477</c:v>
                </c:pt>
                <c:pt idx="240">
                  <c:v>279.50488354545087</c:v>
                </c:pt>
                <c:pt idx="241">
                  <c:v>284.99699474032968</c:v>
                </c:pt>
                <c:pt idx="242">
                  <c:v>287</c:v>
                </c:pt>
                <c:pt idx="243">
                  <c:v>285.27648384775966</c:v>
                </c:pt>
                <c:pt idx="244">
                  <c:v>280.55071375053376</c:v>
                </c:pt>
                <c:pt idx="245">
                  <c:v>273.48985725035891</c:v>
                </c:pt>
                <c:pt idx="246">
                  <c:v>264.76108189299703</c:v>
                </c:pt>
                <c:pt idx="247">
                  <c:v>255.03155522188172</c:v>
                </c:pt>
                <c:pt idx="248">
                  <c:v>244.96844477811828</c:v>
                </c:pt>
                <c:pt idx="249">
                  <c:v>235.23891810746863</c:v>
                </c:pt>
                <c:pt idx="250">
                  <c:v>226.51014274964109</c:v>
                </c:pt>
                <c:pt idx="251">
                  <c:v>219.44928625179455</c:v>
                </c:pt>
                <c:pt idx="252">
                  <c:v>214.72351615363732</c:v>
                </c:pt>
                <c:pt idx="253">
                  <c:v>213</c:v>
                </c:pt>
                <c:pt idx="254">
                  <c:v>217.72802404128015</c:v>
                </c:pt>
                <c:pt idx="255">
                  <c:v>230.69196093268692</c:v>
                </c:pt>
                <c:pt idx="256">
                  <c:v>250.06160781346262</c:v>
                </c:pt>
                <c:pt idx="257">
                  <c:v>274.00676183402538</c:v>
                </c:pt>
                <c:pt idx="258">
                  <c:v>300.69722013548017</c:v>
                </c:pt>
                <c:pt idx="259">
                  <c:v>328.30277986638248</c:v>
                </c:pt>
                <c:pt idx="260">
                  <c:v>354.99323816783726</c:v>
                </c:pt>
                <c:pt idx="261">
                  <c:v>378.93839218653738</c:v>
                </c:pt>
                <c:pt idx="262">
                  <c:v>398.30803906917572</c:v>
                </c:pt>
                <c:pt idx="263">
                  <c:v>411.27197595871985</c:v>
                </c:pt>
                <c:pt idx="264">
                  <c:v>416</c:v>
                </c:pt>
                <c:pt idx="265">
                  <c:v>411.73779113590717</c:v>
                </c:pt>
                <c:pt idx="266">
                  <c:v>400.05108940787613</c:v>
                </c:pt>
                <c:pt idx="267">
                  <c:v>382.5897821187973</c:v>
                </c:pt>
                <c:pt idx="268">
                  <c:v>361.00375657528639</c:v>
                </c:pt>
                <c:pt idx="269">
                  <c:v>336.94290007464588</c:v>
                </c:pt>
                <c:pt idx="270">
                  <c:v>312.05709992535412</c:v>
                </c:pt>
                <c:pt idx="271">
                  <c:v>287.99624342657626</c:v>
                </c:pt>
                <c:pt idx="272">
                  <c:v>266.41021787934005</c:v>
                </c:pt>
                <c:pt idx="273">
                  <c:v>248.94891059398651</c:v>
                </c:pt>
                <c:pt idx="274">
                  <c:v>237.26220886595547</c:v>
                </c:pt>
                <c:pt idx="275">
                  <c:v>233</c:v>
                </c:pt>
                <c:pt idx="276">
                  <c:v>233.39594289986417</c:v>
                </c:pt>
                <c:pt idx="277">
                  <c:v>234.48159278742969</c:v>
                </c:pt>
                <c:pt idx="278">
                  <c:v>236.1036814423278</c:v>
                </c:pt>
                <c:pt idx="279">
                  <c:v>238.10894064605236</c:v>
                </c:pt>
                <c:pt idx="280">
                  <c:v>240.3441021789331</c:v>
                </c:pt>
                <c:pt idx="281">
                  <c:v>242.65589782083407</c:v>
                </c:pt>
                <c:pt idx="282">
                  <c:v>244.89105935418047</c:v>
                </c:pt>
                <c:pt idx="283">
                  <c:v>246.89631855743937</c:v>
                </c:pt>
                <c:pt idx="284">
                  <c:v>248.51840721257031</c:v>
                </c:pt>
                <c:pt idx="285">
                  <c:v>249.60405710013583</c:v>
                </c:pt>
                <c:pt idx="286">
                  <c:v>250</c:v>
                </c:pt>
                <c:pt idx="287">
                  <c:v>251.11795642320067</c:v>
                </c:pt>
                <c:pt idx="288">
                  <c:v>254.18332081194967</c:v>
                </c:pt>
                <c:pt idx="289">
                  <c:v>258.76333583705127</c:v>
                </c:pt>
                <c:pt idx="290">
                  <c:v>264.42524417582899</c:v>
                </c:pt>
                <c:pt idx="291">
                  <c:v>270.73628850560635</c:v>
                </c:pt>
                <c:pt idx="292">
                  <c:v>277.26371149485931</c:v>
                </c:pt>
                <c:pt idx="293">
                  <c:v>283.57475582230836</c:v>
                </c:pt>
                <c:pt idx="294">
                  <c:v>289.23666416248307</c:v>
                </c:pt>
                <c:pt idx="295">
                  <c:v>293.81667918898165</c:v>
                </c:pt>
                <c:pt idx="296">
                  <c:v>296.88204357586801</c:v>
                </c:pt>
                <c:pt idx="297">
                  <c:v>298</c:v>
                </c:pt>
              </c:numCache>
            </c:numRef>
          </c:val>
        </c:ser>
        <c:ser>
          <c:idx val="3"/>
          <c:order val="3"/>
          <c:tx>
            <c:strRef>
              <c:f>Лист1!$F$12</c:f>
              <c:strCache>
                <c:ptCount val="1"/>
                <c:pt idx="0">
                  <c:v>Рег.номер ТС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Лист1!$F$13:$F$310</c:f>
              <c:numCache>
                <c:formatCode>General</c:formatCode>
                <c:ptCount val="298"/>
                <c:pt idx="0">
                  <c:v>804</c:v>
                </c:pt>
                <c:pt idx="1">
                  <c:v>811.54620586025544</c:v>
                </c:pt>
                <c:pt idx="2">
                  <c:v>832.23741547708494</c:v>
                </c:pt>
                <c:pt idx="3">
                  <c:v>863.15251690458308</c:v>
                </c:pt>
                <c:pt idx="4">
                  <c:v>901.37039819684446</c:v>
                </c:pt>
                <c:pt idx="5">
                  <c:v>943.9699474079639</c:v>
                </c:pt>
                <c:pt idx="6">
                  <c:v>988.0300525920361</c:v>
                </c:pt>
                <c:pt idx="7">
                  <c:v>1030.6296018031555</c:v>
                </c:pt>
                <c:pt idx="8">
                  <c:v>1068.8474830954169</c:v>
                </c:pt>
                <c:pt idx="9">
                  <c:v>1099.7625845229152</c:v>
                </c:pt>
                <c:pt idx="10">
                  <c:v>1120.4537941397446</c:v>
                </c:pt>
                <c:pt idx="11">
                  <c:v>1128</c:v>
                </c:pt>
                <c:pt idx="12">
                  <c:v>1180.1712997746072</c:v>
                </c:pt>
                <c:pt idx="13">
                  <c:v>1323.221637866267</c:v>
                </c:pt>
                <c:pt idx="14">
                  <c:v>1536.9556724267459</c:v>
                </c:pt>
                <c:pt idx="15">
                  <c:v>1801.178061607814</c:v>
                </c:pt>
                <c:pt idx="16">
                  <c:v>2095.6934635612342</c:v>
                </c:pt>
                <c:pt idx="17">
                  <c:v>2400.306536438773</c:v>
                </c:pt>
                <c:pt idx="18">
                  <c:v>2694.8219383921823</c:v>
                </c:pt>
                <c:pt idx="19">
                  <c:v>2959.0443275732541</c:v>
                </c:pt>
                <c:pt idx="20">
                  <c:v>3172.7783621337367</c:v>
                </c:pt>
                <c:pt idx="21">
                  <c:v>3315.8287002253928</c:v>
                </c:pt>
                <c:pt idx="22">
                  <c:v>3368</c:v>
                </c:pt>
                <c:pt idx="23">
                  <c:v>3360.593538692714</c:v>
                </c:pt>
                <c:pt idx="24">
                  <c:v>3340.2854996243477</c:v>
                </c:pt>
                <c:pt idx="25">
                  <c:v>3309.9429000751334</c:v>
                </c:pt>
                <c:pt idx="26">
                  <c:v>3272.4327573253213</c:v>
                </c:pt>
                <c:pt idx="27">
                  <c:v>3230.6220886551455</c:v>
                </c:pt>
                <c:pt idx="28">
                  <c:v>3187.3779113448545</c:v>
                </c:pt>
                <c:pt idx="29">
                  <c:v>3145.5672426746823</c:v>
                </c:pt>
                <c:pt idx="30">
                  <c:v>3108.0570999248703</c:v>
                </c:pt>
                <c:pt idx="31">
                  <c:v>3077.7145003756596</c:v>
                </c:pt>
                <c:pt idx="32">
                  <c:v>3057.4064613072915</c:v>
                </c:pt>
                <c:pt idx="33">
                  <c:v>3050</c:v>
                </c:pt>
                <c:pt idx="34">
                  <c:v>3059.5492111194762</c:v>
                </c:pt>
                <c:pt idx="35">
                  <c:v>3085.7325319308948</c:v>
                </c:pt>
                <c:pt idx="36">
                  <c:v>3124.8534936138385</c:v>
                </c:pt>
                <c:pt idx="37">
                  <c:v>3173.2156273478759</c:v>
                </c:pt>
                <c:pt idx="38">
                  <c:v>3227.1224643125606</c:v>
                </c:pt>
                <c:pt idx="39">
                  <c:v>3282.8775356874539</c:v>
                </c:pt>
                <c:pt idx="40">
                  <c:v>3336.7843726521533</c:v>
                </c:pt>
                <c:pt idx="41">
                  <c:v>3385.1465063861833</c:v>
                </c:pt>
                <c:pt idx="42">
                  <c:v>3424.2674680691125</c:v>
                </c:pt>
                <c:pt idx="43">
                  <c:v>3450.4507888805674</c:v>
                </c:pt>
                <c:pt idx="44">
                  <c:v>3460</c:v>
                </c:pt>
                <c:pt idx="45">
                  <c:v>3469.7122464312415</c:v>
                </c:pt>
                <c:pt idx="46">
                  <c:v>3496.3425995492144</c:v>
                </c:pt>
                <c:pt idx="47">
                  <c:v>3536.1314800901455</c:v>
                </c:pt>
                <c:pt idx="48">
                  <c:v>3585.3193087903783</c:v>
                </c:pt>
                <c:pt idx="49">
                  <c:v>3640.1465063861688</c:v>
                </c:pt>
                <c:pt idx="50">
                  <c:v>3696.8534936138312</c:v>
                </c:pt>
                <c:pt idx="51">
                  <c:v>3751.6806912095926</c:v>
                </c:pt>
                <c:pt idx="52">
                  <c:v>3800.8685199098254</c:v>
                </c:pt>
                <c:pt idx="53">
                  <c:v>3840.6574004507856</c:v>
                </c:pt>
                <c:pt idx="54">
                  <c:v>3867.2877535687294</c:v>
                </c:pt>
                <c:pt idx="55">
                  <c:v>3877</c:v>
                </c:pt>
                <c:pt idx="56">
                  <c:v>3875.2299023290689</c:v>
                </c:pt>
                <c:pt idx="57">
                  <c:v>3870.3764087152522</c:v>
                </c:pt>
                <c:pt idx="58">
                  <c:v>3863.1247182569496</c:v>
                </c:pt>
                <c:pt idx="59">
                  <c:v>3854.1600300525897</c:v>
                </c:pt>
                <c:pt idx="60">
                  <c:v>3844.1675432006014</c:v>
                </c:pt>
                <c:pt idx="61">
                  <c:v>3833.8324567993986</c:v>
                </c:pt>
                <c:pt idx="62">
                  <c:v>3823.8399699474103</c:v>
                </c:pt>
                <c:pt idx="63">
                  <c:v>3814.875281743065</c:v>
                </c:pt>
                <c:pt idx="64">
                  <c:v>3807.6235912847551</c:v>
                </c:pt>
                <c:pt idx="65">
                  <c:v>3802.7700976709239</c:v>
                </c:pt>
                <c:pt idx="66">
                  <c:v>3801</c:v>
                </c:pt>
                <c:pt idx="67">
                  <c:v>3821.6821938394569</c:v>
                </c:pt>
                <c:pt idx="68">
                  <c:v>3878.3914350115228</c:v>
                </c:pt>
                <c:pt idx="69">
                  <c:v>3963.1217129982542</c:v>
                </c:pt>
                <c:pt idx="70">
                  <c:v>4067.8670172804268</c:v>
                </c:pt>
                <c:pt idx="71">
                  <c:v>4184.621337340679</c:v>
                </c:pt>
                <c:pt idx="72">
                  <c:v>4305.3786626600195</c:v>
                </c:pt>
                <c:pt idx="73">
                  <c:v>4422.1329827201553</c:v>
                </c:pt>
                <c:pt idx="74">
                  <c:v>4526.8782870025607</c:v>
                </c:pt>
                <c:pt idx="75">
                  <c:v>4611.6085649891756</c:v>
                </c:pt>
                <c:pt idx="76">
                  <c:v>4668.3178061610088</c:v>
                </c:pt>
                <c:pt idx="77">
                  <c:v>4689</c:v>
                </c:pt>
                <c:pt idx="78">
                  <c:v>4702.3688955670223</c:v>
                </c:pt>
                <c:pt idx="79">
                  <c:v>4739.0255447030067</c:v>
                </c:pt>
                <c:pt idx="80">
                  <c:v>4793.7948910593987</c:v>
                </c:pt>
                <c:pt idx="81">
                  <c:v>4861.5018782867119</c:v>
                </c:pt>
                <c:pt idx="82">
                  <c:v>4936.9714500374394</c:v>
                </c:pt>
                <c:pt idx="83">
                  <c:v>5015.0285499624442</c:v>
                </c:pt>
                <c:pt idx="84">
                  <c:v>5090.4981217128225</c:v>
                </c:pt>
                <c:pt idx="85">
                  <c:v>5158.2051089404849</c:v>
                </c:pt>
                <c:pt idx="86">
                  <c:v>5212.9744552965276</c:v>
                </c:pt>
                <c:pt idx="87">
                  <c:v>5249.6311044325121</c:v>
                </c:pt>
                <c:pt idx="88">
                  <c:v>5263</c:v>
                </c:pt>
                <c:pt idx="89">
                  <c:v>5227.5514650638215</c:v>
                </c:pt>
                <c:pt idx="90">
                  <c:v>5130.353869270999</c:v>
                </c:pt>
                <c:pt idx="91">
                  <c:v>4985.1292261462659</c:v>
                </c:pt>
                <c:pt idx="92">
                  <c:v>4805.5995492120273</c:v>
                </c:pt>
                <c:pt idx="93">
                  <c:v>4605.4868519916199</c:v>
                </c:pt>
                <c:pt idx="94">
                  <c:v>4398.5131480102427</c:v>
                </c:pt>
                <c:pt idx="95">
                  <c:v>4198.4004507893696</c:v>
                </c:pt>
                <c:pt idx="96">
                  <c:v>4018.8707738537341</c:v>
                </c:pt>
                <c:pt idx="97">
                  <c:v>3873.646130729001</c:v>
                </c:pt>
                <c:pt idx="98">
                  <c:v>3776.4485349361785</c:v>
                </c:pt>
                <c:pt idx="99">
                  <c:v>3741</c:v>
                </c:pt>
                <c:pt idx="100">
                  <c:v>3728.3298271971289</c:v>
                </c:pt>
                <c:pt idx="101">
                  <c:v>3693.5890308036469</c:v>
                </c:pt>
                <c:pt idx="102">
                  <c:v>3641.6821938389912</c:v>
                </c:pt>
                <c:pt idx="103">
                  <c:v>3577.5138993239962</c:v>
                </c:pt>
                <c:pt idx="104">
                  <c:v>3505.9887302778661</c:v>
                </c:pt>
                <c:pt idx="105">
                  <c:v>3432.0112697221339</c:v>
                </c:pt>
                <c:pt idx="106">
                  <c:v>3360.4861006760038</c:v>
                </c:pt>
                <c:pt idx="107">
                  <c:v>3296.3178061605431</c:v>
                </c:pt>
                <c:pt idx="108">
                  <c:v>3244.4109691958874</c:v>
                </c:pt>
                <c:pt idx="109">
                  <c:v>3209.6701728021726</c:v>
                </c:pt>
                <c:pt idx="110">
                  <c:v>3197</c:v>
                </c:pt>
                <c:pt idx="111">
                  <c:v>3184.0969196096994</c:v>
                </c:pt>
                <c:pt idx="112">
                  <c:v>3148.717505635228</c:v>
                </c:pt>
                <c:pt idx="113">
                  <c:v>3095.8564988728613</c:v>
                </c:pt>
                <c:pt idx="114">
                  <c:v>3030.5086401202716</c:v>
                </c:pt>
                <c:pt idx="115">
                  <c:v>2957.6686701732688</c:v>
                </c:pt>
                <c:pt idx="116">
                  <c:v>2882.3313298271969</c:v>
                </c:pt>
                <c:pt idx="117">
                  <c:v>2809.4913598797284</c:v>
                </c:pt>
                <c:pt idx="118">
                  <c:v>2744.1435011276044</c:v>
                </c:pt>
                <c:pt idx="119">
                  <c:v>2691.2824943652377</c:v>
                </c:pt>
                <c:pt idx="120">
                  <c:v>2655.9030803912319</c:v>
                </c:pt>
                <c:pt idx="121">
                  <c:v>2643</c:v>
                </c:pt>
                <c:pt idx="122">
                  <c:v>2673.5108940647915</c:v>
                </c:pt>
                <c:pt idx="123">
                  <c:v>2757.1697971429676</c:v>
                </c:pt>
                <c:pt idx="124">
                  <c:v>2882.1660405695438</c:v>
                </c:pt>
                <c:pt idx="125">
                  <c:v>3036.688955671154</c:v>
                </c:pt>
                <c:pt idx="126">
                  <c:v>3208.9278737772256</c:v>
                </c:pt>
                <c:pt idx="127">
                  <c:v>3387.0721262199804</c:v>
                </c:pt>
                <c:pt idx="128">
                  <c:v>3559.3110443260521</c:v>
                </c:pt>
                <c:pt idx="129">
                  <c:v>3713.8339594276622</c:v>
                </c:pt>
                <c:pt idx="130">
                  <c:v>3838.8302028551698</c:v>
                </c:pt>
                <c:pt idx="131">
                  <c:v>3922.4891059342772</c:v>
                </c:pt>
                <c:pt idx="132">
                  <c:v>3953</c:v>
                </c:pt>
                <c:pt idx="133">
                  <c:v>3947.7595792638604</c:v>
                </c:pt>
                <c:pt idx="134">
                  <c:v>3933.3906836963724</c:v>
                </c:pt>
                <c:pt idx="135">
                  <c:v>3911.9218632606789</c:v>
                </c:pt>
                <c:pt idx="136">
                  <c:v>3885.3816679189913</c:v>
                </c:pt>
                <c:pt idx="137">
                  <c:v>3855.7986476330552</c:v>
                </c:pt>
                <c:pt idx="138">
                  <c:v>3825.2013523664791</c:v>
                </c:pt>
                <c:pt idx="139">
                  <c:v>3795.6183320807759</c:v>
                </c:pt>
                <c:pt idx="140">
                  <c:v>3769.0781367395539</c:v>
                </c:pt>
                <c:pt idx="141">
                  <c:v>3747.6093163038604</c:v>
                </c:pt>
                <c:pt idx="142">
                  <c:v>3733.2404207359068</c:v>
                </c:pt>
                <c:pt idx="143">
                  <c:v>3728</c:v>
                </c:pt>
                <c:pt idx="144">
                  <c:v>3737.5957926372066</c:v>
                </c:pt>
                <c:pt idx="145">
                  <c:v>3763.90683696419</c:v>
                </c:pt>
                <c:pt idx="146">
                  <c:v>3803.2186326081865</c:v>
                </c:pt>
                <c:pt idx="147">
                  <c:v>3851.8166791894473</c:v>
                </c:pt>
                <c:pt idx="148">
                  <c:v>3905.9864763342775</c:v>
                </c:pt>
                <c:pt idx="149">
                  <c:v>3962.0135236671194</c:v>
                </c:pt>
                <c:pt idx="150">
                  <c:v>4016.1833208119497</c:v>
                </c:pt>
                <c:pt idx="151">
                  <c:v>4064.7813673932105</c:v>
                </c:pt>
                <c:pt idx="152">
                  <c:v>4104.09316303581</c:v>
                </c:pt>
                <c:pt idx="153">
                  <c:v>4130.4042073627934</c:v>
                </c:pt>
                <c:pt idx="154">
                  <c:v>4140</c:v>
                </c:pt>
                <c:pt idx="155">
                  <c:v>4122.7881292272359</c:v>
                </c:pt>
                <c:pt idx="156">
                  <c:v>4075.5942900087684</c:v>
                </c:pt>
                <c:pt idx="157">
                  <c:v>4005.0811419971287</c:v>
                </c:pt>
                <c:pt idx="158">
                  <c:v>3917.9113448560238</c:v>
                </c:pt>
                <c:pt idx="159">
                  <c:v>3820.7475582268089</c:v>
                </c:pt>
                <c:pt idx="160">
                  <c:v>3720.2524417731911</c:v>
                </c:pt>
                <c:pt idx="161">
                  <c:v>3623.0886551477015</c:v>
                </c:pt>
                <c:pt idx="162">
                  <c:v>3535.9188580028713</c:v>
                </c:pt>
                <c:pt idx="163">
                  <c:v>3465.4057099949569</c:v>
                </c:pt>
                <c:pt idx="164">
                  <c:v>3418.2118707746267</c:v>
                </c:pt>
                <c:pt idx="165">
                  <c:v>3401</c:v>
                </c:pt>
                <c:pt idx="166">
                  <c:v>3399.8587528172648</c:v>
                </c:pt>
                <c:pt idx="167">
                  <c:v>3396.729526671581</c:v>
                </c:pt>
                <c:pt idx="168">
                  <c:v>3392.054094665451</c:v>
                </c:pt>
                <c:pt idx="169">
                  <c:v>3386.2742299020756</c:v>
                </c:pt>
                <c:pt idx="170">
                  <c:v>3379.8317054845393</c:v>
                </c:pt>
                <c:pt idx="171">
                  <c:v>3373.1682945152279</c:v>
                </c:pt>
                <c:pt idx="172">
                  <c:v>3366.7257700976916</c:v>
                </c:pt>
                <c:pt idx="173">
                  <c:v>3360.9459053343162</c:v>
                </c:pt>
                <c:pt idx="174">
                  <c:v>3356.2704733280698</c:v>
                </c:pt>
                <c:pt idx="175">
                  <c:v>3353.141247182386</c:v>
                </c:pt>
                <c:pt idx="176">
                  <c:v>3352</c:v>
                </c:pt>
                <c:pt idx="177">
                  <c:v>3379.9954921156168</c:v>
                </c:pt>
                <c:pt idx="178">
                  <c:v>3456.7573253214359</c:v>
                </c:pt>
                <c:pt idx="179">
                  <c:v>3571.4485349431634</c:v>
                </c:pt>
                <c:pt idx="180">
                  <c:v>3713.2321562692523</c:v>
                </c:pt>
                <c:pt idx="181">
                  <c:v>3871.2712246440351</c:v>
                </c:pt>
                <c:pt idx="182">
                  <c:v>4034.7287753596902</c:v>
                </c:pt>
                <c:pt idx="183">
                  <c:v>4192.7678437270224</c:v>
                </c:pt>
                <c:pt idx="184">
                  <c:v>4334.5514650642872</c:v>
                </c:pt>
                <c:pt idx="185">
                  <c:v>4449.2426746822894</c:v>
                </c:pt>
                <c:pt idx="186">
                  <c:v>4526.0045078918338</c:v>
                </c:pt>
                <c:pt idx="187">
                  <c:v>4554</c:v>
                </c:pt>
                <c:pt idx="188">
                  <c:v>4529.6378662623465</c:v>
                </c:pt>
                <c:pt idx="189">
                  <c:v>4462.8384673222899</c:v>
                </c:pt>
                <c:pt idx="190">
                  <c:v>4363.0323065333068</c:v>
                </c:pt>
                <c:pt idx="191">
                  <c:v>4239.6498873047531</c:v>
                </c:pt>
                <c:pt idx="192">
                  <c:v>4102.1217129938304</c:v>
                </c:pt>
                <c:pt idx="193">
                  <c:v>3959.8782870024443</c:v>
                </c:pt>
                <c:pt idx="194">
                  <c:v>3822.3501126952469</c:v>
                </c:pt>
                <c:pt idx="195">
                  <c:v>3698.9676934629679</c:v>
                </c:pt>
                <c:pt idx="196">
                  <c:v>3599.1615326814353</c:v>
                </c:pt>
                <c:pt idx="197">
                  <c:v>3532.3621337339282</c:v>
                </c:pt>
                <c:pt idx="198">
                  <c:v>3508</c:v>
                </c:pt>
                <c:pt idx="199">
                  <c:v>3552.4853493720293</c:v>
                </c:pt>
                <c:pt idx="200">
                  <c:v>3674.4613073021173</c:v>
                </c:pt>
                <c:pt idx="201">
                  <c:v>3856.7077385336161</c:v>
                </c:pt>
                <c:pt idx="202">
                  <c:v>4082.0045078769326</c:v>
                </c:pt>
                <c:pt idx="203">
                  <c:v>4333.1314800977707</c:v>
                </c:pt>
                <c:pt idx="204">
                  <c:v>4592.8685199171305</c:v>
                </c:pt>
                <c:pt idx="205">
                  <c:v>4843.9954921156168</c:v>
                </c:pt>
                <c:pt idx="206">
                  <c:v>5069.2922614663839</c:v>
                </c:pt>
                <c:pt idx="207">
                  <c:v>5251.5386926978827</c:v>
                </c:pt>
                <c:pt idx="208">
                  <c:v>5373.5146506354213</c:v>
                </c:pt>
                <c:pt idx="209">
                  <c:v>5418</c:v>
                </c:pt>
                <c:pt idx="210">
                  <c:v>5419.0247933885548</c:v>
                </c:pt>
                <c:pt idx="211">
                  <c:v>5421.8347107439768</c:v>
                </c:pt>
                <c:pt idx="212">
                  <c:v>5426.033057851484</c:v>
                </c:pt>
                <c:pt idx="213">
                  <c:v>5431.2231404962949</c:v>
                </c:pt>
                <c:pt idx="214">
                  <c:v>5437.0082644629292</c:v>
                </c:pt>
                <c:pt idx="215">
                  <c:v>5442.9917355370708</c:v>
                </c:pt>
                <c:pt idx="216">
                  <c:v>5448.7768595039379</c:v>
                </c:pt>
                <c:pt idx="217">
                  <c:v>5453.9669421487488</c:v>
                </c:pt>
                <c:pt idx="218">
                  <c:v>5458.1652892560232</c:v>
                </c:pt>
                <c:pt idx="219">
                  <c:v>5460.975206611678</c:v>
                </c:pt>
                <c:pt idx="220">
                  <c:v>5462</c:v>
                </c:pt>
                <c:pt idx="221">
                  <c:v>5535.6220886707306</c:v>
                </c:pt>
                <c:pt idx="222">
                  <c:v>5737.489105924964</c:v>
                </c:pt>
                <c:pt idx="223">
                  <c:v>6039.1021788269281</c:v>
                </c:pt>
                <c:pt idx="224">
                  <c:v>6411.9624342471361</c:v>
                </c:pt>
                <c:pt idx="225">
                  <c:v>6827.5709992498159</c:v>
                </c:pt>
                <c:pt idx="226">
                  <c:v>7257.4290007501841</c:v>
                </c:pt>
                <c:pt idx="227">
                  <c:v>7673.0375657528639</c:v>
                </c:pt>
                <c:pt idx="228">
                  <c:v>8045.8978212028742</c:v>
                </c:pt>
                <c:pt idx="229">
                  <c:v>8347.5108940452337</c:v>
                </c:pt>
                <c:pt idx="230">
                  <c:v>8549.3779113441706</c:v>
                </c:pt>
                <c:pt idx="231">
                  <c:v>8623</c:v>
                </c:pt>
                <c:pt idx="232">
                  <c:v>8637.1607813686132</c:v>
                </c:pt>
                <c:pt idx="233">
                  <c:v>8675.9887302778661</c:v>
                </c:pt>
                <c:pt idx="234">
                  <c:v>8734.0022539459169</c:v>
                </c:pt>
                <c:pt idx="235">
                  <c:v>8805.7197595834732</c:v>
                </c:pt>
                <c:pt idx="236">
                  <c:v>8885.6596543937922</c:v>
                </c:pt>
                <c:pt idx="237">
                  <c:v>8968.3403456099331</c:v>
                </c:pt>
                <c:pt idx="238">
                  <c:v>9048.2802404239774</c:v>
                </c:pt>
                <c:pt idx="239">
                  <c:v>9119.9977460578084</c:v>
                </c:pt>
                <c:pt idx="240">
                  <c:v>9178.0112697184086</c:v>
                </c:pt>
                <c:pt idx="241">
                  <c:v>9216.8392186313868</c:v>
                </c:pt>
                <c:pt idx="242">
                  <c:v>9231</c:v>
                </c:pt>
                <c:pt idx="243">
                  <c:v>9245.7430503368378</c:v>
                </c:pt>
                <c:pt idx="244">
                  <c:v>9286.1675432063639</c:v>
                </c:pt>
                <c:pt idx="245">
                  <c:v>9346.5664913617074</c:v>
                </c:pt>
                <c:pt idx="246">
                  <c:v>9421.2329075932503</c:v>
                </c:pt>
                <c:pt idx="247">
                  <c:v>9504.459804661572</c:v>
                </c:pt>
                <c:pt idx="248">
                  <c:v>9590.5401953458786</c:v>
                </c:pt>
                <c:pt idx="249">
                  <c:v>9673.7670924142003</c:v>
                </c:pt>
                <c:pt idx="250">
                  <c:v>9748.4335086382926</c:v>
                </c:pt>
                <c:pt idx="251">
                  <c:v>9808.8324567973614</c:v>
                </c:pt>
                <c:pt idx="252">
                  <c:v>9849.2569496706128</c:v>
                </c:pt>
                <c:pt idx="253">
                  <c:v>9864</c:v>
                </c:pt>
                <c:pt idx="254">
                  <c:v>9904.8519910126925</c:v>
                </c:pt>
                <c:pt idx="255">
                  <c:v>10016.865514650941</c:v>
                </c:pt>
                <c:pt idx="256">
                  <c:v>10184.226897075772</c:v>
                </c:pt>
                <c:pt idx="257">
                  <c:v>10391.122464314103</c:v>
                </c:pt>
                <c:pt idx="258">
                  <c:v>10621.738542467356</c:v>
                </c:pt>
                <c:pt idx="259">
                  <c:v>10860.261457547545</c:v>
                </c:pt>
                <c:pt idx="260">
                  <c:v>11090.877535685897</c:v>
                </c:pt>
                <c:pt idx="261">
                  <c:v>11297.77310295403</c:v>
                </c:pt>
                <c:pt idx="262">
                  <c:v>11465.134485378861</c:v>
                </c:pt>
                <c:pt idx="263">
                  <c:v>11577.148009032011</c:v>
                </c:pt>
                <c:pt idx="264">
                  <c:v>11618</c:v>
                </c:pt>
                <c:pt idx="265">
                  <c:v>11625.453042823821</c:v>
                </c:pt>
                <c:pt idx="266">
                  <c:v>11645.888805408031</c:v>
                </c:pt>
                <c:pt idx="267">
                  <c:v>11676.422238916159</c:v>
                </c:pt>
                <c:pt idx="268">
                  <c:v>11714.168294511735</c:v>
                </c:pt>
                <c:pt idx="269">
                  <c:v>11756.241923365742</c:v>
                </c:pt>
                <c:pt idx="270">
                  <c:v>11799.758076634258</c:v>
                </c:pt>
                <c:pt idx="271">
                  <c:v>11841.831705480814</c:v>
                </c:pt>
                <c:pt idx="272">
                  <c:v>11879.577761083841</c:v>
                </c:pt>
                <c:pt idx="273">
                  <c:v>11910.111194588244</c:v>
                </c:pt>
                <c:pt idx="274">
                  <c:v>11930.546957172453</c:v>
                </c:pt>
                <c:pt idx="275">
                  <c:v>11938</c:v>
                </c:pt>
                <c:pt idx="276">
                  <c:v>11894.422990232706</c:v>
                </c:pt>
                <c:pt idx="277">
                  <c:v>11774.937640875578</c:v>
                </c:pt>
                <c:pt idx="278">
                  <c:v>11596.412471815944</c:v>
                </c:pt>
                <c:pt idx="279">
                  <c:v>11375.716003000736</c:v>
                </c:pt>
                <c:pt idx="280">
                  <c:v>11129.716754317284</c:v>
                </c:pt>
                <c:pt idx="281">
                  <c:v>10875.283245667815</c:v>
                </c:pt>
                <c:pt idx="282">
                  <c:v>10629.283997014165</c:v>
                </c:pt>
                <c:pt idx="283">
                  <c:v>10408.587528154254</c:v>
                </c:pt>
                <c:pt idx="284">
                  <c:v>10230.062359124422</c:v>
                </c:pt>
                <c:pt idx="285">
                  <c:v>10110.577009752393</c:v>
                </c:pt>
                <c:pt idx="286">
                  <c:v>10067</c:v>
                </c:pt>
                <c:pt idx="287">
                  <c:v>10028.220886558294</c:v>
                </c:pt>
                <c:pt idx="288">
                  <c:v>9921.8910593986511</c:v>
                </c:pt>
                <c:pt idx="289">
                  <c:v>9763.0217881500721</c:v>
                </c:pt>
                <c:pt idx="290">
                  <c:v>9566.6243425905704</c:v>
                </c:pt>
                <c:pt idx="291">
                  <c:v>9347.7099925279617</c:v>
                </c:pt>
                <c:pt idx="292">
                  <c:v>9121.2900075465441</c:v>
                </c:pt>
                <c:pt idx="293">
                  <c:v>8902.3756574094296</c:v>
                </c:pt>
                <c:pt idx="294">
                  <c:v>8705.9782119393349</c:v>
                </c:pt>
                <c:pt idx="295">
                  <c:v>8547.1089406609535</c:v>
                </c:pt>
                <c:pt idx="296">
                  <c:v>8440.779113471508</c:v>
                </c:pt>
                <c:pt idx="297">
                  <c:v>8402</c:v>
                </c:pt>
              </c:numCache>
            </c:numRef>
          </c:val>
        </c:ser>
        <c:ser>
          <c:idx val="4"/>
          <c:order val="4"/>
          <c:tx>
            <c:strRef>
              <c:f>Лист1!$G$12</c:f>
              <c:strCache>
                <c:ptCount val="1"/>
                <c:pt idx="0">
                  <c:v>ИНН ОПО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Лист1!$G$13:$G$310</c:f>
              <c:numCache>
                <c:formatCode>General</c:formatCode>
                <c:ptCount val="298"/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3">
                  <c:v>8.3148009022697806</c:v>
                </c:pt>
                <c:pt idx="134">
                  <c:v>31.113448535557836</c:v>
                </c:pt>
                <c:pt idx="135">
                  <c:v>65.177310293074697</c:v>
                </c:pt>
                <c:pt idx="136">
                  <c:v>107.28775356942788</c:v>
                </c:pt>
                <c:pt idx="137">
                  <c:v>154.22614575503394</c:v>
                </c:pt>
                <c:pt idx="138">
                  <c:v>202.7738542445004</c:v>
                </c:pt>
                <c:pt idx="139">
                  <c:v>249.71224643150344</c:v>
                </c:pt>
                <c:pt idx="140">
                  <c:v>291.8226897069253</c:v>
                </c:pt>
                <c:pt idx="141">
                  <c:v>325.88655146537349</c:v>
                </c:pt>
                <c:pt idx="142">
                  <c:v>348.68519909819588</c:v>
                </c:pt>
                <c:pt idx="143">
                  <c:v>357</c:v>
                </c:pt>
                <c:pt idx="144">
                  <c:v>448.43951916694641</c:v>
                </c:pt>
                <c:pt idx="145">
                  <c:v>699.16078136861324</c:v>
                </c:pt>
                <c:pt idx="146">
                  <c:v>1073.7678437158465</c:v>
                </c:pt>
                <c:pt idx="147">
                  <c:v>1536.8647633418441</c:v>
                </c:pt>
                <c:pt idx="148">
                  <c:v>2053.0555972978473</c:v>
                </c:pt>
                <c:pt idx="149">
                  <c:v>2586.9444027096033</c:v>
                </c:pt>
                <c:pt idx="150">
                  <c:v>3103.1352366507053</c:v>
                </c:pt>
                <c:pt idx="151">
                  <c:v>3566.2321562692523</c:v>
                </c:pt>
                <c:pt idx="152">
                  <c:v>3940.8392186313868</c:v>
                </c:pt>
                <c:pt idx="153">
                  <c:v>4191.5604808405042</c:v>
                </c:pt>
                <c:pt idx="154">
                  <c:v>4283</c:v>
                </c:pt>
                <c:pt idx="155">
                  <c:v>4316.3057851232588</c:v>
                </c:pt>
                <c:pt idx="156">
                  <c:v>4407.6280991695821</c:v>
                </c:pt>
                <c:pt idx="157">
                  <c:v>4544.0743801668286</c:v>
                </c:pt>
                <c:pt idx="158">
                  <c:v>4712.75206611678</c:v>
                </c:pt>
                <c:pt idx="159">
                  <c:v>4900.7685950398445</c:v>
                </c:pt>
                <c:pt idx="160">
                  <c:v>5095.2314049564302</c:v>
                </c:pt>
                <c:pt idx="161">
                  <c:v>5283.2479338869452</c:v>
                </c:pt>
                <c:pt idx="162">
                  <c:v>5451.9256198368967</c:v>
                </c:pt>
                <c:pt idx="163">
                  <c:v>5588.3719008304179</c:v>
                </c:pt>
                <c:pt idx="164">
                  <c:v>5679.6942148804665</c:v>
                </c:pt>
                <c:pt idx="165">
                  <c:v>5713</c:v>
                </c:pt>
                <c:pt idx="166">
                  <c:v>5644.0826446264982</c:v>
                </c:pt>
                <c:pt idx="167">
                  <c:v>5455.1157024651766</c:v>
                </c:pt>
                <c:pt idx="168">
                  <c:v>5172.7768594995141</c:v>
                </c:pt>
                <c:pt idx="169">
                  <c:v>4823.7438016459346</c:v>
                </c:pt>
                <c:pt idx="170">
                  <c:v>4434.6942148655653</c:v>
                </c:pt>
                <c:pt idx="171">
                  <c:v>4032.305785112083</c:v>
                </c:pt>
                <c:pt idx="172">
                  <c:v>3643.2561983466148</c:v>
                </c:pt>
                <c:pt idx="173">
                  <c:v>3294.2231404855847</c:v>
                </c:pt>
                <c:pt idx="174">
                  <c:v>3011.8842975124717</c:v>
                </c:pt>
                <c:pt idx="175">
                  <c:v>2822.9173553735018</c:v>
                </c:pt>
                <c:pt idx="176">
                  <c:v>2754</c:v>
                </c:pt>
                <c:pt idx="177">
                  <c:v>2777.9894815869629</c:v>
                </c:pt>
                <c:pt idx="178">
                  <c:v>2843.7670923992991</c:v>
                </c:pt>
                <c:pt idx="179">
                  <c:v>2942.0465815104544</c:v>
                </c:pt>
                <c:pt idx="180">
                  <c:v>3063.5416979640722</c:v>
                </c:pt>
                <c:pt idx="181">
                  <c:v>3198.9661908261478</c:v>
                </c:pt>
                <c:pt idx="182">
                  <c:v>3339.0338091552258</c:v>
                </c:pt>
                <c:pt idx="183">
                  <c:v>3474.4583020247519</c:v>
                </c:pt>
                <c:pt idx="184">
                  <c:v>3595.9534184709191</c:v>
                </c:pt>
                <c:pt idx="185">
                  <c:v>3694.2329075746238</c:v>
                </c:pt>
                <c:pt idx="186">
                  <c:v>3760.0105183981359</c:v>
                </c:pt>
                <c:pt idx="187">
                  <c:v>3784</c:v>
                </c:pt>
                <c:pt idx="188">
                  <c:v>3829.0676183328032</c:v>
                </c:pt>
                <c:pt idx="189">
                  <c:v>3952.640120215714</c:v>
                </c:pt>
                <c:pt idx="190">
                  <c:v>4137.2719759568572</c:v>
                </c:pt>
                <c:pt idx="191">
                  <c:v>4365.5176559016109</c:v>
                </c:pt>
                <c:pt idx="192">
                  <c:v>4619.9316303506494</c:v>
                </c:pt>
                <c:pt idx="193">
                  <c:v>4883.0683696568012</c:v>
                </c:pt>
                <c:pt idx="194">
                  <c:v>5137.4823441058397</c:v>
                </c:pt>
                <c:pt idx="195">
                  <c:v>5365.7280240431428</c:v>
                </c:pt>
                <c:pt idx="196">
                  <c:v>5550.3598797917366</c:v>
                </c:pt>
                <c:pt idx="197">
                  <c:v>5673.9323816597462</c:v>
                </c:pt>
                <c:pt idx="198">
                  <c:v>5719</c:v>
                </c:pt>
                <c:pt idx="199">
                  <c:v>5755.356874525547</c:v>
                </c:pt>
                <c:pt idx="200">
                  <c:v>5855.0450788810849</c:v>
                </c:pt>
                <c:pt idx="201">
                  <c:v>6003.990984223783</c:v>
                </c:pt>
                <c:pt idx="202">
                  <c:v>6188.1209616810083</c:v>
                </c:pt>
                <c:pt idx="203">
                  <c:v>6393.3613824099302</c:v>
                </c:pt>
                <c:pt idx="204">
                  <c:v>6605.638617567718</c:v>
                </c:pt>
                <c:pt idx="205">
                  <c:v>6810.8790383040905</c:v>
                </c:pt>
                <c:pt idx="206">
                  <c:v>6995.0090157836676</c:v>
                </c:pt>
                <c:pt idx="207">
                  <c:v>7143.9549211114645</c:v>
                </c:pt>
                <c:pt idx="208">
                  <c:v>7243.6431254670024</c:v>
                </c:pt>
                <c:pt idx="209">
                  <c:v>7280</c:v>
                </c:pt>
                <c:pt idx="210">
                  <c:v>7240.3591284900904</c:v>
                </c:pt>
                <c:pt idx="211">
                  <c:v>7131.6664162427187</c:v>
                </c:pt>
                <c:pt idx="212">
                  <c:v>6969.2667167633772</c:v>
                </c:pt>
                <c:pt idx="213">
                  <c:v>6768.5048835501075</c:v>
                </c:pt>
                <c:pt idx="214">
                  <c:v>6544.7257701158524</c:v>
                </c:pt>
                <c:pt idx="215">
                  <c:v>6313.2742299214005</c:v>
                </c:pt>
                <c:pt idx="216">
                  <c:v>6089.4951164573431</c:v>
                </c:pt>
                <c:pt idx="217">
                  <c:v>5888.733283251524</c:v>
                </c:pt>
                <c:pt idx="218">
                  <c:v>5726.3335837870836</c:v>
                </c:pt>
                <c:pt idx="219">
                  <c:v>5617.640871539712</c:v>
                </c:pt>
                <c:pt idx="220">
                  <c:v>5578</c:v>
                </c:pt>
                <c:pt idx="221">
                  <c:v>5611.9812171310186</c:v>
                </c:pt>
                <c:pt idx="222">
                  <c:v>5705.1555221602321</c:v>
                </c:pt>
                <c:pt idx="223">
                  <c:v>5844.3688955679536</c:v>
                </c:pt>
                <c:pt idx="224">
                  <c:v>6016.4673177823424</c:v>
                </c:pt>
                <c:pt idx="225">
                  <c:v>6208.2967693284154</c:v>
                </c:pt>
                <c:pt idx="226">
                  <c:v>6406.7032306417823</c:v>
                </c:pt>
                <c:pt idx="227">
                  <c:v>6598.5326821729541</c:v>
                </c:pt>
                <c:pt idx="228">
                  <c:v>6770.6311044171453</c:v>
                </c:pt>
                <c:pt idx="229">
                  <c:v>6909.8444778248668</c:v>
                </c:pt>
                <c:pt idx="230">
                  <c:v>7003.0187828615308</c:v>
                </c:pt>
                <c:pt idx="231">
                  <c:v>7037</c:v>
                </c:pt>
                <c:pt idx="232">
                  <c:v>6952.7340345680714</c:v>
                </c:pt>
                <c:pt idx="233">
                  <c:v>6721.6821938753128</c:v>
                </c:pt>
                <c:pt idx="234">
                  <c:v>6376.463561207056</c:v>
                </c:pt>
                <c:pt idx="235">
                  <c:v>5949.6972201764584</c:v>
                </c:pt>
                <c:pt idx="236">
                  <c:v>5474.0022539794445</c:v>
                </c:pt>
                <c:pt idx="237">
                  <c:v>4981.9977460801601</c:v>
                </c:pt>
                <c:pt idx="238">
                  <c:v>4506.3027798831463</c:v>
                </c:pt>
                <c:pt idx="239">
                  <c:v>4079.536438792944</c:v>
                </c:pt>
                <c:pt idx="240">
                  <c:v>3734.3178061842918</c:v>
                </c:pt>
                <c:pt idx="241">
                  <c:v>3503.265965461731</c:v>
                </c:pt>
                <c:pt idx="242">
                  <c:v>3419</c:v>
                </c:pt>
                <c:pt idx="243">
                  <c:v>3414.15552216582</c:v>
                </c:pt>
                <c:pt idx="244">
                  <c:v>3400.8722764849663</c:v>
                </c:pt>
                <c:pt idx="245">
                  <c:v>3381.0255447048694</c:v>
                </c:pt>
                <c:pt idx="246">
                  <c:v>3356.490608567372</c:v>
                </c:pt>
                <c:pt idx="247">
                  <c:v>3329.1427498143166</c:v>
                </c:pt>
                <c:pt idx="248">
                  <c:v>3300.857250187546</c:v>
                </c:pt>
                <c:pt idx="249">
                  <c:v>3273.5093914363533</c:v>
                </c:pt>
                <c:pt idx="250">
                  <c:v>3248.9744552969933</c:v>
                </c:pt>
                <c:pt idx="251">
                  <c:v>3229.1277235168964</c:v>
                </c:pt>
                <c:pt idx="252">
                  <c:v>3215.8444778397679</c:v>
                </c:pt>
                <c:pt idx="253">
                  <c:v>3211</c:v>
                </c:pt>
                <c:pt idx="254">
                  <c:v>3224.6949661821127</c:v>
                </c:pt>
                <c:pt idx="255">
                  <c:v>3262.2456799373031</c:v>
                </c:pt>
                <c:pt idx="256">
                  <c:v>3318.3508640043437</c:v>
                </c:pt>
                <c:pt idx="257">
                  <c:v>3387.7092411629856</c:v>
                </c:pt>
                <c:pt idx="258">
                  <c:v>3465.0195341818035</c:v>
                </c:pt>
                <c:pt idx="259">
                  <c:v>3544.9804658032954</c:v>
                </c:pt>
                <c:pt idx="260">
                  <c:v>3622.2907588221133</c:v>
                </c:pt>
                <c:pt idx="261">
                  <c:v>3691.6491359733045</c:v>
                </c:pt>
                <c:pt idx="262">
                  <c:v>3747.7543200552464</c:v>
                </c:pt>
                <c:pt idx="263">
                  <c:v>3785.3050337992609</c:v>
                </c:pt>
                <c:pt idx="264">
                  <c:v>3799</c:v>
                </c:pt>
                <c:pt idx="265">
                  <c:v>3793.2704733330756</c:v>
                </c:pt>
                <c:pt idx="266">
                  <c:v>3777.5604808423668</c:v>
                </c:pt>
                <c:pt idx="267">
                  <c:v>3754.0879038292915</c:v>
                </c:pt>
                <c:pt idx="268">
                  <c:v>3725.0706235971302</c:v>
                </c:pt>
                <c:pt idx="269">
                  <c:v>3692.7265214156359</c:v>
                </c:pt>
                <c:pt idx="270">
                  <c:v>3659.2734785880893</c:v>
                </c:pt>
                <c:pt idx="271">
                  <c:v>3626.9293764084578</c:v>
                </c:pt>
                <c:pt idx="272">
                  <c:v>3597.9120961688459</c:v>
                </c:pt>
                <c:pt idx="273">
                  <c:v>3574.4395191613585</c:v>
                </c:pt>
                <c:pt idx="274">
                  <c:v>3558.7295266725123</c:v>
                </c:pt>
                <c:pt idx="275">
                  <c:v>3553</c:v>
                </c:pt>
                <c:pt idx="276">
                  <c:v>3586.2126221209764</c:v>
                </c:pt>
                <c:pt idx="277">
                  <c:v>3677.2794891297817</c:v>
                </c:pt>
                <c:pt idx="278">
                  <c:v>3813.344102203846</c:v>
                </c:pt>
                <c:pt idx="279">
                  <c:v>3981.5499624609947</c:v>
                </c:pt>
                <c:pt idx="280">
                  <c:v>4169.0405710041523</c:v>
                </c:pt>
                <c:pt idx="281">
                  <c:v>4362.95942902565</c:v>
                </c:pt>
                <c:pt idx="282">
                  <c:v>4550.4500375986099</c:v>
                </c:pt>
                <c:pt idx="283">
                  <c:v>4718.6558978557587</c:v>
                </c:pt>
                <c:pt idx="284">
                  <c:v>4854.7205109298229</c:v>
                </c:pt>
                <c:pt idx="285">
                  <c:v>4945.787377923727</c:v>
                </c:pt>
                <c:pt idx="286">
                  <c:v>4979</c:v>
                </c:pt>
                <c:pt idx="287">
                  <c:v>5009.7205108702183</c:v>
                </c:pt>
                <c:pt idx="288">
                  <c:v>5093.9541697800159</c:v>
                </c:pt>
                <c:pt idx="289">
                  <c:v>5219.8091660439968</c:v>
                </c:pt>
                <c:pt idx="290">
                  <c:v>5375.3936889469624</c:v>
                </c:pt>
                <c:pt idx="291">
                  <c:v>5548.8159278780222</c:v>
                </c:pt>
                <c:pt idx="292">
                  <c:v>5728.184072136879</c:v>
                </c:pt>
                <c:pt idx="293">
                  <c:v>5901.6063110232353</c:v>
                </c:pt>
                <c:pt idx="294">
                  <c:v>6057.1908339560032</c:v>
                </c:pt>
                <c:pt idx="295">
                  <c:v>6183.0458301901817</c:v>
                </c:pt>
                <c:pt idx="296">
                  <c:v>6267.2794890999794</c:v>
                </c:pt>
                <c:pt idx="297">
                  <c:v>6298</c:v>
                </c:pt>
              </c:numCache>
            </c:numRef>
          </c:val>
        </c:ser>
        <c:ser>
          <c:idx val="5"/>
          <c:order val="5"/>
          <c:tx>
            <c:strRef>
              <c:f>Лист1!$H$12</c:f>
              <c:strCache>
                <c:ptCount val="1"/>
                <c:pt idx="0">
                  <c:v>ИНН ОСП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Лист1!$H$13:$H$310</c:f>
              <c:numCache>
                <c:formatCode>General</c:formatCode>
                <c:ptCount val="298"/>
                <c:pt idx="111">
                  <c:v>7.3598797889426351</c:v>
                </c:pt>
                <c:pt idx="112">
                  <c:v>27.540195341687649</c:v>
                </c:pt>
                <c:pt idx="113">
                  <c:v>57.691960931289941</c:v>
                </c:pt>
                <c:pt idx="114">
                  <c:v>94.966190833831206</c:v>
                </c:pt>
                <c:pt idx="115">
                  <c:v>136.51389932376333</c:v>
                </c:pt>
                <c:pt idx="116">
                  <c:v>179.48610067577101</c:v>
                </c:pt>
                <c:pt idx="117">
                  <c:v>221.03380916593596</c:v>
                </c:pt>
                <c:pt idx="118">
                  <c:v>258.3080390682444</c:v>
                </c:pt>
                <c:pt idx="119">
                  <c:v>288.45980465807952</c:v>
                </c:pt>
                <c:pt idx="120">
                  <c:v>308.6401202105917</c:v>
                </c:pt>
                <c:pt idx="121">
                  <c:v>316</c:v>
                </c:pt>
                <c:pt idx="122">
                  <c:v>318.39894815918524</c:v>
                </c:pt>
                <c:pt idx="123">
                  <c:v>324.9767092410475</c:v>
                </c:pt>
                <c:pt idx="124">
                  <c:v>334.80465815181378</c:v>
                </c:pt>
                <c:pt idx="125">
                  <c:v>346.954169797129</c:v>
                </c:pt>
                <c:pt idx="126">
                  <c:v>360.49661908333655</c:v>
                </c:pt>
                <c:pt idx="127">
                  <c:v>374.50338091654703</c:v>
                </c:pt>
                <c:pt idx="128">
                  <c:v>388.04583020275459</c:v>
                </c:pt>
                <c:pt idx="129">
                  <c:v>400.19534184830263</c:v>
                </c:pt>
                <c:pt idx="130">
                  <c:v>410.02329075871967</c:v>
                </c:pt>
                <c:pt idx="131">
                  <c:v>416.60105184069835</c:v>
                </c:pt>
                <c:pt idx="132">
                  <c:v>419</c:v>
                </c:pt>
                <c:pt idx="133">
                  <c:v>421.25920360628515</c:v>
                </c:pt>
                <c:pt idx="134">
                  <c:v>427.45379413978662</c:v>
                </c:pt>
                <c:pt idx="135">
                  <c:v>436.70924117194954</c:v>
                </c:pt>
                <c:pt idx="136">
                  <c:v>448.15101427503396</c:v>
                </c:pt>
                <c:pt idx="137">
                  <c:v>460.90458302013576</c:v>
                </c:pt>
                <c:pt idx="138">
                  <c:v>474.09541697974782</c:v>
                </c:pt>
                <c:pt idx="139">
                  <c:v>486.84898572508246</c:v>
                </c:pt>
                <c:pt idx="140">
                  <c:v>498.29075882793404</c:v>
                </c:pt>
                <c:pt idx="141">
                  <c:v>507.54620586021338</c:v>
                </c:pt>
                <c:pt idx="142">
                  <c:v>513.74079639371485</c:v>
                </c:pt>
                <c:pt idx="143">
                  <c:v>516</c:v>
                </c:pt>
                <c:pt idx="144">
                  <c:v>535.49436513613909</c:v>
                </c:pt>
                <c:pt idx="145">
                  <c:v>588.94665664900094</c:v>
                </c:pt>
                <c:pt idx="146">
                  <c:v>668.8106686687097</c:v>
                </c:pt>
                <c:pt idx="147">
                  <c:v>767.54019534308463</c:v>
                </c:pt>
                <c:pt idx="148">
                  <c:v>877.58903080224991</c:v>
                </c:pt>
                <c:pt idx="149">
                  <c:v>991.41096919495612</c:v>
                </c:pt>
                <c:pt idx="150">
                  <c:v>1101.4598046606407</c:v>
                </c:pt>
                <c:pt idx="151">
                  <c:v>1200.1893313294277</c:v>
                </c:pt>
                <c:pt idx="152">
                  <c:v>1280.0533433509991</c:v>
                </c:pt>
                <c:pt idx="153">
                  <c:v>1333.5056348601356</c:v>
                </c:pt>
                <c:pt idx="154">
                  <c:v>1353</c:v>
                </c:pt>
                <c:pt idx="155">
                  <c:v>1348.3651389931329</c:v>
                </c:pt>
                <c:pt idx="156">
                  <c:v>1335.6566491355188</c:v>
                </c:pt>
                <c:pt idx="157">
                  <c:v>1316.6686701718718</c:v>
                </c:pt>
                <c:pt idx="158">
                  <c:v>1293.1953418473713</c:v>
                </c:pt>
                <c:pt idx="159">
                  <c:v>1267.0308039067313</c:v>
                </c:pt>
                <c:pt idx="160">
                  <c:v>1239.9691960923374</c:v>
                </c:pt>
                <c:pt idx="161">
                  <c:v>1213.8046581512317</c:v>
                </c:pt>
                <c:pt idx="162">
                  <c:v>1190.3313298271969</c:v>
                </c:pt>
                <c:pt idx="163">
                  <c:v>1171.3433508640155</c:v>
                </c:pt>
                <c:pt idx="164">
                  <c:v>1158.6348610068671</c:v>
                </c:pt>
                <c:pt idx="165">
                  <c:v>1154</c:v>
                </c:pt>
                <c:pt idx="166">
                  <c:v>1156.9579263716005</c:v>
                </c:pt>
                <c:pt idx="167">
                  <c:v>1165.0683696472552</c:v>
                </c:pt>
                <c:pt idx="168">
                  <c:v>1177.1863260704558</c:v>
                </c:pt>
                <c:pt idx="169">
                  <c:v>1192.1667918858584</c:v>
                </c:pt>
                <c:pt idx="170">
                  <c:v>1208.8647633357905</c:v>
                </c:pt>
                <c:pt idx="171">
                  <c:v>1226.1352366644423</c:v>
                </c:pt>
                <c:pt idx="172">
                  <c:v>1242.8332081141416</c:v>
                </c:pt>
                <c:pt idx="173">
                  <c:v>1257.8136739300098</c:v>
                </c:pt>
                <c:pt idx="174">
                  <c:v>1269.9316303534433</c:v>
                </c:pt>
                <c:pt idx="175">
                  <c:v>1278.0420736288652</c:v>
                </c:pt>
                <c:pt idx="176">
                  <c:v>1281</c:v>
                </c:pt>
                <c:pt idx="177">
                  <c:v>1289.7340345606208</c:v>
                </c:pt>
                <c:pt idx="178">
                  <c:v>1313.6821938389912</c:v>
                </c:pt>
                <c:pt idx="179">
                  <c:v>1349.4635612331331</c:v>
                </c:pt>
                <c:pt idx="180">
                  <c:v>1393.6972201354802</c:v>
                </c:pt>
                <c:pt idx="181">
                  <c:v>1443.0022539459169</c:v>
                </c:pt>
                <c:pt idx="182">
                  <c:v>1493.9977460559458</c:v>
                </c:pt>
                <c:pt idx="183">
                  <c:v>1543.3027798645198</c:v>
                </c:pt>
                <c:pt idx="184">
                  <c:v>1587.5364387687296</c:v>
                </c:pt>
                <c:pt idx="185">
                  <c:v>1623.3178061600775</c:v>
                </c:pt>
                <c:pt idx="186">
                  <c:v>1647.2659654393792</c:v>
                </c:pt>
                <c:pt idx="187">
                  <c:v>1656</c:v>
                </c:pt>
                <c:pt idx="188">
                  <c:v>1654.4162284003105</c:v>
                </c:pt>
                <c:pt idx="189">
                  <c:v>1650.0736288509797</c:v>
                </c:pt>
                <c:pt idx="190">
                  <c:v>1643.5852742306888</c:v>
                </c:pt>
                <c:pt idx="191">
                  <c:v>1635.5642374157906</c:v>
                </c:pt>
                <c:pt idx="192">
                  <c:v>1626.6235912847333</c:v>
                </c:pt>
                <c:pt idx="193">
                  <c:v>1617.3764087154996</c:v>
                </c:pt>
                <c:pt idx="194">
                  <c:v>1608.4357625846751</c:v>
                </c:pt>
                <c:pt idx="195">
                  <c:v>1600.4147257702425</c:v>
                </c:pt>
                <c:pt idx="196">
                  <c:v>1593.9263711497188</c:v>
                </c:pt>
                <c:pt idx="197">
                  <c:v>1589.5837716001552</c:v>
                </c:pt>
                <c:pt idx="198">
                  <c:v>1588</c:v>
                </c:pt>
                <c:pt idx="199">
                  <c:v>1631.1810668632388</c:v>
                </c:pt>
                <c:pt idx="200">
                  <c:v>1749.5807663425803</c:v>
                </c:pt>
                <c:pt idx="201">
                  <c:v>1926.4838467314839</c:v>
                </c:pt>
                <c:pt idx="202">
                  <c:v>2145.175056360662</c:v>
                </c:pt>
                <c:pt idx="203">
                  <c:v>2388.9391435161233</c:v>
                </c:pt>
                <c:pt idx="204">
                  <c:v>2641.0608564987779</c:v>
                </c:pt>
                <c:pt idx="205">
                  <c:v>2884.8249436616898</c:v>
                </c:pt>
                <c:pt idx="206">
                  <c:v>3103.5161532759666</c:v>
                </c:pt>
                <c:pt idx="207">
                  <c:v>3280.4192336723208</c:v>
                </c:pt>
                <c:pt idx="208">
                  <c:v>3398.8189331367612</c:v>
                </c:pt>
                <c:pt idx="209">
                  <c:v>3442</c:v>
                </c:pt>
                <c:pt idx="210">
                  <c:v>3460.4229902327061</c:v>
                </c:pt>
                <c:pt idx="211">
                  <c:v>3510.9376408755779</c:v>
                </c:pt>
                <c:pt idx="212">
                  <c:v>3586.4124718308449</c:v>
                </c:pt>
                <c:pt idx="213">
                  <c:v>3679.7160030081868</c:v>
                </c:pt>
                <c:pt idx="214">
                  <c:v>3783.7167543210089</c:v>
                </c:pt>
                <c:pt idx="215">
                  <c:v>3891.2832456789911</c:v>
                </c:pt>
                <c:pt idx="216">
                  <c:v>3995.2839969918132</c:v>
                </c:pt>
                <c:pt idx="217">
                  <c:v>4088.5875281766057</c:v>
                </c:pt>
                <c:pt idx="218">
                  <c:v>4164.0623591318727</c:v>
                </c:pt>
                <c:pt idx="219">
                  <c:v>4214.5770097672939</c:v>
                </c:pt>
                <c:pt idx="220">
                  <c:v>4233</c:v>
                </c:pt>
                <c:pt idx="221">
                  <c:v>4222.7986476365477</c:v>
                </c:pt>
                <c:pt idx="222">
                  <c:v>4194.8271975982934</c:v>
                </c:pt>
                <c:pt idx="223">
                  <c:v>4153.034560482949</c:v>
                </c:pt>
                <c:pt idx="224">
                  <c:v>4101.3696468826383</c:v>
                </c:pt>
                <c:pt idx="225">
                  <c:v>4043.7813673913479</c:v>
                </c:pt>
                <c:pt idx="226">
                  <c:v>3984.2186326105148</c:v>
                </c:pt>
                <c:pt idx="227">
                  <c:v>3926.6303531229496</c:v>
                </c:pt>
                <c:pt idx="228">
                  <c:v>3874.9654395245016</c:v>
                </c:pt>
                <c:pt idx="229">
                  <c:v>3833.1728024054319</c:v>
                </c:pt>
                <c:pt idx="230">
                  <c:v>3805.2013523727655</c:v>
                </c:pt>
                <c:pt idx="231">
                  <c:v>3795</c:v>
                </c:pt>
                <c:pt idx="232">
                  <c:v>3764.2329075932503</c:v>
                </c:pt>
                <c:pt idx="233">
                  <c:v>3679.87152518332</c:v>
                </c:pt>
                <c:pt idx="234">
                  <c:v>3553.8256949707866</c:v>
                </c:pt>
                <c:pt idx="235">
                  <c:v>3398.0052592158318</c:v>
                </c:pt>
                <c:pt idx="236">
                  <c:v>3224.3200601190329</c:v>
                </c:pt>
                <c:pt idx="237">
                  <c:v>3044.6799398884177</c:v>
                </c:pt>
                <c:pt idx="238">
                  <c:v>2870.9947408139706</c:v>
                </c:pt>
                <c:pt idx="239">
                  <c:v>2715.1743050441146</c:v>
                </c:pt>
                <c:pt idx="240">
                  <c:v>2589.1284748390317</c:v>
                </c:pt>
                <c:pt idx="241">
                  <c:v>2504.7670924216509</c:v>
                </c:pt>
                <c:pt idx="242">
                  <c:v>2474</c:v>
                </c:pt>
                <c:pt idx="243">
                  <c:v>2463.9151014201343</c:v>
                </c:pt>
                <c:pt idx="244">
                  <c:v>2436.2629601769149</c:v>
                </c:pt>
                <c:pt idx="245">
                  <c:v>2394.9474079608917</c:v>
                </c:pt>
                <c:pt idx="246">
                  <c:v>2343.872276481241</c:v>
                </c:pt>
                <c:pt idx="247">
                  <c:v>2286.9413974434137</c:v>
                </c:pt>
                <c:pt idx="248">
                  <c:v>2228.058602552861</c:v>
                </c:pt>
                <c:pt idx="249">
                  <c:v>2171.1277235113084</c:v>
                </c:pt>
                <c:pt idx="250">
                  <c:v>2120.0525920316577</c:v>
                </c:pt>
                <c:pt idx="251">
                  <c:v>2078.7370398156345</c:v>
                </c:pt>
                <c:pt idx="252">
                  <c:v>2051.0848985724151</c:v>
                </c:pt>
                <c:pt idx="253">
                  <c:v>2041</c:v>
                </c:pt>
                <c:pt idx="254">
                  <c:v>2052.8084147199988</c:v>
                </c:pt>
                <c:pt idx="255">
                  <c:v>2085.1863260641694</c:v>
                </c:pt>
                <c:pt idx="256">
                  <c:v>2133.5627347789705</c:v>
                </c:pt>
                <c:pt idx="257">
                  <c:v>2193.3666416183114</c:v>
                </c:pt>
                <c:pt idx="258">
                  <c:v>2260.027047328651</c:v>
                </c:pt>
                <c:pt idx="259">
                  <c:v>2328.9729526564479</c:v>
                </c:pt>
                <c:pt idx="260">
                  <c:v>2395.633358374238</c:v>
                </c:pt>
                <c:pt idx="261">
                  <c:v>2455.4372652098536</c:v>
                </c:pt>
                <c:pt idx="262">
                  <c:v>2503.81367392838</c:v>
                </c:pt>
                <c:pt idx="263">
                  <c:v>2536.1915852651</c:v>
                </c:pt>
                <c:pt idx="264">
                  <c:v>2548</c:v>
                </c:pt>
                <c:pt idx="265">
                  <c:v>2541.1292261481285</c:v>
                </c:pt>
                <c:pt idx="266">
                  <c:v>2522.2900075130165</c:v>
                </c:pt>
                <c:pt idx="267">
                  <c:v>2494.1419984959066</c:v>
                </c:pt>
                <c:pt idx="268">
                  <c:v>2459.3448534943163</c:v>
                </c:pt>
                <c:pt idx="269">
                  <c:v>2420.5582268983126</c:v>
                </c:pt>
                <c:pt idx="270">
                  <c:v>2380.4417730979621</c:v>
                </c:pt>
                <c:pt idx="271">
                  <c:v>2341.6551465056837</c:v>
                </c:pt>
                <c:pt idx="272">
                  <c:v>2306.8580015003681</c:v>
                </c:pt>
                <c:pt idx="273">
                  <c:v>2278.7099924869835</c:v>
                </c:pt>
                <c:pt idx="274">
                  <c:v>2259.8707738518715</c:v>
                </c:pt>
                <c:pt idx="275">
                  <c:v>2253</c:v>
                </c:pt>
                <c:pt idx="276">
                  <c:v>2270.002253934741</c:v>
                </c:pt>
                <c:pt idx="277">
                  <c:v>2316.621337339282</c:v>
                </c:pt>
                <c:pt idx="278">
                  <c:v>2386.2757325321436</c:v>
                </c:pt>
                <c:pt idx="279">
                  <c:v>2472.3839218616486</c:v>
                </c:pt>
                <c:pt idx="280">
                  <c:v>2568.3643876761198</c:v>
                </c:pt>
                <c:pt idx="281">
                  <c:v>2667.6356123164296</c:v>
                </c:pt>
                <c:pt idx="282">
                  <c:v>2763.6160781383514</c:v>
                </c:pt>
                <c:pt idx="283">
                  <c:v>2849.7242674678564</c:v>
                </c:pt>
                <c:pt idx="284">
                  <c:v>2919.3786626532674</c:v>
                </c:pt>
                <c:pt idx="285">
                  <c:v>2965.9977460503578</c:v>
                </c:pt>
                <c:pt idx="286">
                  <c:v>2983</c:v>
                </c:pt>
                <c:pt idx="287">
                  <c:v>2985.1194590553641</c:v>
                </c:pt>
                <c:pt idx="288">
                  <c:v>2990.9308790396899</c:v>
                </c:pt>
                <c:pt idx="289">
                  <c:v>2999.6138241933659</c:v>
                </c:pt>
                <c:pt idx="290">
                  <c:v>3010.347858754918</c:v>
                </c:pt>
                <c:pt idx="291">
                  <c:v>3022.3125469582155</c:v>
                </c:pt>
                <c:pt idx="292">
                  <c:v>3034.6874530427158</c:v>
                </c:pt>
                <c:pt idx="293">
                  <c:v>3046.65214125067</c:v>
                </c:pt>
                <c:pt idx="294">
                  <c:v>3057.3861758112907</c:v>
                </c:pt>
                <c:pt idx="295">
                  <c:v>3066.0691209621727</c:v>
                </c:pt>
                <c:pt idx="296">
                  <c:v>3071.8805409502238</c:v>
                </c:pt>
                <c:pt idx="297">
                  <c:v>3074</c:v>
                </c:pt>
              </c:numCache>
            </c:numRef>
          </c:val>
        </c:ser>
        <c:ser>
          <c:idx val="6"/>
          <c:order val="6"/>
          <c:tx>
            <c:strRef>
              <c:f>Лист1!$I$12</c:f>
              <c:strCache>
                <c:ptCount val="1"/>
                <c:pt idx="0">
                  <c:v>Список ТС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Лист1!$B$13:$B$310</c:f>
              <c:strCache>
                <c:ptCount val="298"/>
                <c:pt idx="0">
                  <c:v>ИЮЛЬ 2013</c:v>
                </c:pt>
                <c:pt idx="11">
                  <c:v>АВГУСТ 2013</c:v>
                </c:pt>
                <c:pt idx="22">
                  <c:v>СЕНТЯБРЬ 2013</c:v>
                </c:pt>
                <c:pt idx="33">
                  <c:v>ОКТЯБРЬ2013</c:v>
                </c:pt>
                <c:pt idx="44">
                  <c:v>НОЯБРЬ 2013</c:v>
                </c:pt>
                <c:pt idx="55">
                  <c:v>ДЕКАБРЬ 2013</c:v>
                </c:pt>
                <c:pt idx="66">
                  <c:v>ЯНВАРЬ  2014</c:v>
                </c:pt>
                <c:pt idx="77">
                  <c:v>ФЕВРАЛЬ 2014</c:v>
                </c:pt>
                <c:pt idx="88">
                  <c:v>МАРТ 2014</c:v>
                </c:pt>
                <c:pt idx="99">
                  <c:v>АПРЕЛЬ 2014</c:v>
                </c:pt>
                <c:pt idx="110">
                  <c:v>МАЙ 2014</c:v>
                </c:pt>
                <c:pt idx="121">
                  <c:v>ИЮНЬ 2014</c:v>
                </c:pt>
                <c:pt idx="132">
                  <c:v>ИЮЛЬ 2014</c:v>
                </c:pt>
                <c:pt idx="143">
                  <c:v>АВГУСТ 2014</c:v>
                </c:pt>
                <c:pt idx="154">
                  <c:v>СЕНТЯБРЬ 2014</c:v>
                </c:pt>
                <c:pt idx="165">
                  <c:v>ОКТЯБР 2014</c:v>
                </c:pt>
                <c:pt idx="176">
                  <c:v>НОЯБРЬ 2014</c:v>
                </c:pt>
                <c:pt idx="187">
                  <c:v>ДЕКАБРЬ 2014</c:v>
                </c:pt>
                <c:pt idx="198">
                  <c:v>ЯНВАРЬ 2015</c:v>
                </c:pt>
                <c:pt idx="209">
                  <c:v>ФЕВРАЛЬ 2015</c:v>
                </c:pt>
                <c:pt idx="220">
                  <c:v>МАРТ 2015</c:v>
                </c:pt>
                <c:pt idx="231">
                  <c:v>АПРЕЛЬ 2015</c:v>
                </c:pt>
                <c:pt idx="242">
                  <c:v>МАЙ 2015</c:v>
                </c:pt>
                <c:pt idx="253">
                  <c:v>ИЮНЬ 2015</c:v>
                </c:pt>
                <c:pt idx="264">
                  <c:v>ИЮЛЬ 2015</c:v>
                </c:pt>
                <c:pt idx="275">
                  <c:v>АВГУСТ 2015</c:v>
                </c:pt>
                <c:pt idx="286">
                  <c:v>СЕНТЯБРЬ 2015</c:v>
                </c:pt>
                <c:pt idx="297">
                  <c:v>ОКТЯБРЬ 2015</c:v>
                </c:pt>
              </c:strCache>
            </c:strRef>
          </c:cat>
          <c:val>
            <c:numRef>
              <c:f>Лист1!$I$13:$I$310</c:f>
              <c:numCache>
                <c:formatCode>General</c:formatCode>
                <c:ptCount val="298"/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3">
                  <c:v>1.9331329828128219</c:v>
                </c:pt>
                <c:pt idx="134">
                  <c:v>7.2336589031619951</c:v>
                </c:pt>
                <c:pt idx="135">
                  <c:v>15.15326821943745</c:v>
                </c:pt>
                <c:pt idx="136">
                  <c:v>24.943651389796287</c:v>
                </c:pt>
                <c:pt idx="137">
                  <c:v>35.856498872977681</c:v>
                </c:pt>
                <c:pt idx="138">
                  <c:v>47.143501127022319</c:v>
                </c:pt>
                <c:pt idx="139">
                  <c:v>58.056348610087298</c:v>
                </c:pt>
                <c:pt idx="140">
                  <c:v>67.846731780678965</c:v>
                </c:pt>
                <c:pt idx="141">
                  <c:v>75.76634109695442</c:v>
                </c:pt>
                <c:pt idx="142">
                  <c:v>81.066867017303593</c:v>
                </c:pt>
                <c:pt idx="143">
                  <c:v>83</c:v>
                </c:pt>
                <c:pt idx="144">
                  <c:v>140.71450036391616</c:v>
                </c:pt>
                <c:pt idx="145">
                  <c:v>298.96393688395619</c:v>
                </c:pt>
                <c:pt idx="146">
                  <c:v>535.40721261873841</c:v>
                </c:pt>
                <c:pt idx="147">
                  <c:v>827.70323064550757</c:v>
                </c:pt>
                <c:pt idx="148">
                  <c:v>1153.5108940601349</c:v>
                </c:pt>
                <c:pt idx="149">
                  <c:v>1490.4891059324145</c:v>
                </c:pt>
                <c:pt idx="150">
                  <c:v>1816.2967693470418</c:v>
                </c:pt>
                <c:pt idx="151">
                  <c:v>2108.5927873812616</c:v>
                </c:pt>
                <c:pt idx="152">
                  <c:v>2345.0360631085932</c:v>
                </c:pt>
                <c:pt idx="153">
                  <c:v>2503.2854996286333</c:v>
                </c:pt>
                <c:pt idx="154">
                  <c:v>2561</c:v>
                </c:pt>
                <c:pt idx="155">
                  <c:v>2565.8677685949951</c:v>
                </c:pt>
                <c:pt idx="156">
                  <c:v>2579.2148760329001</c:v>
                </c:pt>
                <c:pt idx="157">
                  <c:v>2599.1570247928612</c:v>
                </c:pt>
                <c:pt idx="158">
                  <c:v>2623.8099173549563</c:v>
                </c:pt>
                <c:pt idx="159">
                  <c:v>2651.2892561983317</c:v>
                </c:pt>
                <c:pt idx="160">
                  <c:v>2679.7107438012026</c:v>
                </c:pt>
                <c:pt idx="161">
                  <c:v>2707.1900826445781</c:v>
                </c:pt>
                <c:pt idx="162">
                  <c:v>2731.8429752062075</c:v>
                </c:pt>
                <c:pt idx="163">
                  <c:v>2751.7851239666343</c:v>
                </c:pt>
                <c:pt idx="164">
                  <c:v>2765.1322314045392</c:v>
                </c:pt>
                <c:pt idx="165">
                  <c:v>2770</c:v>
                </c:pt>
                <c:pt idx="166">
                  <c:v>2756.9804658154026</c:v>
                </c:pt>
                <c:pt idx="167">
                  <c:v>2721.2817430505529</c:v>
                </c:pt>
                <c:pt idx="168">
                  <c:v>2667.9436513911933</c:v>
                </c:pt>
                <c:pt idx="169">
                  <c:v>2602.0060105193406</c:v>
                </c:pt>
                <c:pt idx="170">
                  <c:v>2528.5086401216686</c:v>
                </c:pt>
                <c:pt idx="171">
                  <c:v>2452.4913598774001</c:v>
                </c:pt>
                <c:pt idx="172">
                  <c:v>2378.993989482522</c:v>
                </c:pt>
                <c:pt idx="173">
                  <c:v>2313.0563486106694</c:v>
                </c:pt>
                <c:pt idx="174">
                  <c:v>2259.7182569522411</c:v>
                </c:pt>
                <c:pt idx="175">
                  <c:v>2224.0195341836661</c:v>
                </c:pt>
                <c:pt idx="176">
                  <c:v>2211</c:v>
                </c:pt>
                <c:pt idx="177">
                  <c:v>2234.5469571724534</c:v>
                </c:pt>
                <c:pt idx="178">
                  <c:v>2299.1111945807934</c:v>
                </c:pt>
                <c:pt idx="179">
                  <c:v>2395.5777610726655</c:v>
                </c:pt>
                <c:pt idx="180">
                  <c:v>2514.8317054770887</c:v>
                </c:pt>
                <c:pt idx="181">
                  <c:v>2647.7580766268075</c:v>
                </c:pt>
                <c:pt idx="182">
                  <c:v>2785.2419233582914</c:v>
                </c:pt>
                <c:pt idx="183">
                  <c:v>2918.1682945042849</c:v>
                </c:pt>
                <c:pt idx="184">
                  <c:v>3037.4222389124334</c:v>
                </c:pt>
                <c:pt idx="185">
                  <c:v>3133.8888054005802</c:v>
                </c:pt>
                <c:pt idx="186">
                  <c:v>3198.4530428163707</c:v>
                </c:pt>
                <c:pt idx="187">
                  <c:v>3222</c:v>
                </c:pt>
                <c:pt idx="188">
                  <c:v>3212.3809166029096</c:v>
                </c:pt>
                <c:pt idx="189">
                  <c:v>3186.0060105193406</c:v>
                </c:pt>
                <c:pt idx="190">
                  <c:v>3146.5987978950143</c:v>
                </c:pt>
                <c:pt idx="191">
                  <c:v>3097.8827948886901</c:v>
                </c:pt>
                <c:pt idx="192">
                  <c:v>3043.5815176535398</c:v>
                </c:pt>
                <c:pt idx="193">
                  <c:v>2987.4184823445976</c:v>
                </c:pt>
                <c:pt idx="194">
                  <c:v>2933.1172051094472</c:v>
                </c:pt>
                <c:pt idx="195">
                  <c:v>2884.4012021031231</c:v>
                </c:pt>
                <c:pt idx="196">
                  <c:v>2844.9939894806594</c:v>
                </c:pt>
                <c:pt idx="197">
                  <c:v>2818.6190833952278</c:v>
                </c:pt>
                <c:pt idx="198">
                  <c:v>2809</c:v>
                </c:pt>
                <c:pt idx="199">
                  <c:v>2854.9060856550932</c:v>
                </c:pt>
                <c:pt idx="200">
                  <c:v>2980.7776108160615</c:v>
                </c:pt>
                <c:pt idx="201">
                  <c:v>3168.8444778248668</c:v>
                </c:pt>
                <c:pt idx="202">
                  <c:v>3401.3365890309215</c:v>
                </c:pt>
                <c:pt idx="203">
                  <c:v>3660.4838467165828</c:v>
                </c:pt>
                <c:pt idx="204">
                  <c:v>3928.5161532685161</c:v>
                </c:pt>
                <c:pt idx="205">
                  <c:v>4187.6634109541774</c:v>
                </c:pt>
                <c:pt idx="206">
                  <c:v>4420.1555221676826</c:v>
                </c:pt>
                <c:pt idx="207">
                  <c:v>4608.2223891913891</c:v>
                </c:pt>
                <c:pt idx="208">
                  <c:v>4734.093914359808</c:v>
                </c:pt>
                <c:pt idx="209">
                  <c:v>4780</c:v>
                </c:pt>
                <c:pt idx="210">
                  <c:v>4796.885800153017</c:v>
                </c:pt>
                <c:pt idx="211">
                  <c:v>4843.1855747550726</c:v>
                </c:pt>
                <c:pt idx="212">
                  <c:v>4912.3628850467503</c:v>
                </c:pt>
                <c:pt idx="213">
                  <c:v>4997.8812922611833</c:v>
                </c:pt>
                <c:pt idx="214">
                  <c:v>5093.2043576315045</c:v>
                </c:pt>
                <c:pt idx="215">
                  <c:v>5191.7956423722208</c:v>
                </c:pt>
                <c:pt idx="216">
                  <c:v>5287.1187077388167</c:v>
                </c:pt>
                <c:pt idx="217">
                  <c:v>5372.6371149532497</c:v>
                </c:pt>
                <c:pt idx="218">
                  <c:v>5441.8144252412021</c:v>
                </c:pt>
                <c:pt idx="219">
                  <c:v>5488.1141998507082</c:v>
                </c:pt>
                <c:pt idx="220">
                  <c:v>5505</c:v>
                </c:pt>
                <c:pt idx="221">
                  <c:v>5592.9691960811615</c:v>
                </c:pt>
                <c:pt idx="222">
                  <c:v>5834.1750563681126</c:v>
                </c:pt>
                <c:pt idx="223">
                  <c:v>6194.5649887472391</c:v>
                </c:pt>
                <c:pt idx="224">
                  <c:v>6640.0864011794329</c:v>
                </c:pt>
                <c:pt idx="225">
                  <c:v>7136.6867017149925</c:v>
                </c:pt>
                <c:pt idx="226">
                  <c:v>7650.3132982850075</c:v>
                </c:pt>
                <c:pt idx="227">
                  <c:v>8146.913598805666</c:v>
                </c:pt>
                <c:pt idx="228">
                  <c:v>8592.435011267662</c:v>
                </c:pt>
                <c:pt idx="229">
                  <c:v>8952.8249436318874</c:v>
                </c:pt>
                <c:pt idx="230">
                  <c:v>9194.0308038890362</c:v>
                </c:pt>
                <c:pt idx="231">
                  <c:v>9282</c:v>
                </c:pt>
                <c:pt idx="232">
                  <c:v>9257.8241923451424</c:v>
                </c:pt>
                <c:pt idx="233">
                  <c:v>9191.5356874540448</c:v>
                </c:pt>
                <c:pt idx="234">
                  <c:v>9092.4928625226021</c:v>
                </c:pt>
                <c:pt idx="235">
                  <c:v>8970.0540946722031</c:v>
                </c:pt>
                <c:pt idx="236">
                  <c:v>8833.5777610912919</c:v>
                </c:pt>
                <c:pt idx="237">
                  <c:v>8692.4222389236093</c:v>
                </c:pt>
                <c:pt idx="238">
                  <c:v>8555.9459053352475</c:v>
                </c:pt>
                <c:pt idx="239">
                  <c:v>8433.5071374922991</c:v>
                </c:pt>
                <c:pt idx="240">
                  <c:v>8334.4643125459552</c:v>
                </c:pt>
                <c:pt idx="241">
                  <c:v>8268.1758076623082</c:v>
                </c:pt>
                <c:pt idx="242">
                  <c:v>8244</c:v>
                </c:pt>
                <c:pt idx="243">
                  <c:v>8218.8459804654121</c:v>
                </c:pt>
                <c:pt idx="244">
                  <c:v>8149.8752817362547</c:v>
                </c:pt>
                <c:pt idx="245">
                  <c:v>8046.8249436616898</c:v>
                </c:pt>
                <c:pt idx="246">
                  <c:v>7919.4320060014725</c:v>
                </c:pt>
                <c:pt idx="247">
                  <c:v>7777.4335086271167</c:v>
                </c:pt>
                <c:pt idx="248">
                  <c:v>7630.5664913579822</c:v>
                </c:pt>
                <c:pt idx="249">
                  <c:v>7488.5679939761758</c:v>
                </c:pt>
                <c:pt idx="250">
                  <c:v>7361.1750563234091</c:v>
                </c:pt>
                <c:pt idx="251">
                  <c:v>7258.1247182637453</c:v>
                </c:pt>
                <c:pt idx="252">
                  <c:v>7189.1540195345879</c:v>
                </c:pt>
                <c:pt idx="253">
                  <c:v>7164</c:v>
                </c:pt>
                <c:pt idx="254">
                  <c:v>7231.1938391923904</c:v>
                </c:pt>
                <c:pt idx="255">
                  <c:v>7415.4350112378597</c:v>
                </c:pt>
                <c:pt idx="256">
                  <c:v>7690.7129977047443</c:v>
                </c:pt>
                <c:pt idx="257">
                  <c:v>8031.0172802507877</c:v>
                </c:pt>
                <c:pt idx="258">
                  <c:v>8410.3373403251171</c:v>
                </c:pt>
                <c:pt idx="259">
                  <c:v>8802.6626596450806</c:v>
                </c:pt>
                <c:pt idx="260">
                  <c:v>9181.9827197194099</c:v>
                </c:pt>
                <c:pt idx="261">
                  <c:v>9522.287002235651</c:v>
                </c:pt>
                <c:pt idx="262">
                  <c:v>9797.5649887025356</c:v>
                </c:pt>
                <c:pt idx="263">
                  <c:v>9981.8061607778072</c:v>
                </c:pt>
                <c:pt idx="264">
                  <c:v>10049</c:v>
                </c:pt>
                <c:pt idx="265">
                  <c:v>10071.615326821804</c:v>
                </c:pt>
                <c:pt idx="266">
                  <c:v>10133.625093922019</c:v>
                </c:pt>
                <c:pt idx="267">
                  <c:v>10226.274981223047</c:v>
                </c:pt>
                <c:pt idx="268">
                  <c:v>10340.810668677092</c:v>
                </c:pt>
                <c:pt idx="269">
                  <c:v>10468.477836221457</c:v>
                </c:pt>
                <c:pt idx="270">
                  <c:v>10600.522163808346</c:v>
                </c:pt>
                <c:pt idx="271">
                  <c:v>10728.18933133781</c:v>
                </c:pt>
                <c:pt idx="272">
                  <c:v>10842.725018784404</c:v>
                </c:pt>
                <c:pt idx="273">
                  <c:v>10935.374906100333</c:v>
                </c:pt>
                <c:pt idx="274">
                  <c:v>10997.384673185647</c:v>
                </c:pt>
                <c:pt idx="275">
                  <c:v>11020</c:v>
                </c:pt>
                <c:pt idx="276">
                  <c:v>11021.700225394219</c:v>
                </c:pt>
                <c:pt idx="277">
                  <c:v>11026.362133733928</c:v>
                </c:pt>
                <c:pt idx="278">
                  <c:v>11033.327573252842</c:v>
                </c:pt>
                <c:pt idx="279">
                  <c:v>11041.938392184675</c:v>
                </c:pt>
                <c:pt idx="280">
                  <c:v>11051.536438767798</c:v>
                </c:pt>
                <c:pt idx="281">
                  <c:v>11061.463561232202</c:v>
                </c:pt>
                <c:pt idx="282">
                  <c:v>11071.061607813463</c:v>
                </c:pt>
                <c:pt idx="283">
                  <c:v>11079.672426745296</c:v>
                </c:pt>
                <c:pt idx="284">
                  <c:v>11086.63786626514</c:v>
                </c:pt>
                <c:pt idx="285">
                  <c:v>11091.299774605781</c:v>
                </c:pt>
                <c:pt idx="286">
                  <c:v>11093</c:v>
                </c:pt>
                <c:pt idx="287">
                  <c:v>11035.355371892452</c:v>
                </c:pt>
                <c:pt idx="288">
                  <c:v>10877.297520697117</c:v>
                </c:pt>
                <c:pt idx="289">
                  <c:v>10641.140495836735</c:v>
                </c:pt>
                <c:pt idx="290">
                  <c:v>10349.198347151279</c:v>
                </c:pt>
                <c:pt idx="291">
                  <c:v>10023.785123974085</c:v>
                </c:pt>
                <c:pt idx="292">
                  <c:v>9687.2148760259151</c:v>
                </c:pt>
                <c:pt idx="293">
                  <c:v>9361.8016529381275</c:v>
                </c:pt>
                <c:pt idx="294">
                  <c:v>9069.8595041632652</c:v>
                </c:pt>
                <c:pt idx="295">
                  <c:v>8833.7024793624878</c:v>
                </c:pt>
                <c:pt idx="296">
                  <c:v>8675.6446281075478</c:v>
                </c:pt>
                <c:pt idx="297">
                  <c:v>8618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550448"/>
        <c:axId val="339551008"/>
      </c:areaChart>
      <c:catAx>
        <c:axId val="33955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551008"/>
        <c:crosses val="autoZero"/>
        <c:auto val="1"/>
        <c:lblAlgn val="ctr"/>
        <c:lblOffset val="100"/>
        <c:tickMarkSkip val="11"/>
        <c:noMultiLvlLbl val="0"/>
      </c:catAx>
      <c:valAx>
        <c:axId val="33955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550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cat>
            <c:strRef>
              <c:f>Лист1!$A$2:$A$8</c:f>
              <c:strCache>
                <c:ptCount val="7"/>
                <c:pt idx="0">
                  <c:v>Договоры ОПО</c:v>
                </c:pt>
                <c:pt idx="1">
                  <c:v>Договоры ОСП</c:v>
                </c:pt>
                <c:pt idx="2">
                  <c:v>Номер РТН</c:v>
                </c:pt>
                <c:pt idx="3">
                  <c:v>Рег. № ТС</c:v>
                </c:pt>
                <c:pt idx="4">
                  <c:v>ИНН ОПО</c:v>
                </c:pt>
                <c:pt idx="5">
                  <c:v>ИНН ОСП</c:v>
                </c:pt>
                <c:pt idx="6">
                  <c:v>Список ТС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4848</c:v>
                </c:pt>
                <c:pt idx="1">
                  <c:v>15145</c:v>
                </c:pt>
                <c:pt idx="2">
                  <c:v>33737</c:v>
                </c:pt>
                <c:pt idx="3">
                  <c:v>90637</c:v>
                </c:pt>
                <c:pt idx="4">
                  <c:v>44621</c:v>
                </c:pt>
                <c:pt idx="5">
                  <c:v>25230</c:v>
                </c:pt>
                <c:pt idx="6">
                  <c:v>38456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9553808"/>
        <c:axId val="339553248"/>
      </c:barChart>
      <c:valAx>
        <c:axId val="3395532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9553808"/>
        <c:crosses val="autoZero"/>
        <c:crossBetween val="between"/>
      </c:valAx>
      <c:catAx>
        <c:axId val="33955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553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Договоры ОПО</c:v>
                </c:pt>
                <c:pt idx="1">
                  <c:v>Договоры ОСП</c:v>
                </c:pt>
                <c:pt idx="2">
                  <c:v>Номер РТН</c:v>
                </c:pt>
                <c:pt idx="3">
                  <c:v>Рег. № ТС</c:v>
                </c:pt>
                <c:pt idx="4">
                  <c:v>ИНН ОПО</c:v>
                </c:pt>
                <c:pt idx="5">
                  <c:v>ИНН ОСП</c:v>
                </c:pt>
                <c:pt idx="6">
                  <c:v>Список ТС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5641</c:v>
                </c:pt>
                <c:pt idx="1">
                  <c:v>18892</c:v>
                </c:pt>
                <c:pt idx="2">
                  <c:v>35201</c:v>
                </c:pt>
                <c:pt idx="3">
                  <c:v>142079</c:v>
                </c:pt>
                <c:pt idx="4">
                  <c:v>64615</c:v>
                </c:pt>
                <c:pt idx="5">
                  <c:v>33589</c:v>
                </c:pt>
                <c:pt idx="6">
                  <c:v>85102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EAC00-DD13-49FC-A82D-A403412B849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18"/>
            <a:ext cx="5438775" cy="44413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1FABF0-A928-41E6-BAF4-BAFF476F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58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Калькулятор на сайте запущен в ТЕСТОВУЮ эксплуатацию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01.09.2014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Калькулятор на сайте запущен в ПРОМЫШЛЕННУЮ эксплуатацию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01.10.2014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это время произведено расчетов: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                             - 74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                               - 652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Ноябрь (не полный)           - 1 244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ВСЕГО:                                 - 1 970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ОПУБЛИКОВАНО расчетов (можно предъявлять на конкурсах):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                             - 10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                               - 81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Ноябрь (не полный)           - 50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ВСЕГО:                                 - 141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Статистика активности разных СК в калькуляторе ОПО: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Согласие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605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Альфастрахование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ВТБ Страхование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Ингосстрах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208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СЕВЕРНАЯ КАЗНА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Альянс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АСКО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Югория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ЭРГО Русь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Сургутнефтегаз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ЖАСО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Адонис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 Союз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Росгосстрах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ПРОМИНСТРАХ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Цюрих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СОГАЗ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Мегарусс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СГ МСК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Купеческое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Помощь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НСГ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ТРАНСНЕФТЬ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Алроса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Ренессанс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Независимая страховая группа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0DE6-E60B-40B8-9E79-9865C8EFDD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3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Калькулятор на сайте запущен в ТЕСТОВУЮ эксплуатацию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01.09.2014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Калькулятор на сайте запущен в ПРОМЫШЛЕННУЮ эксплуатацию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01.10.2014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это время произведено расчетов: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                             - 74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                               - 652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Ноябрь (не полный)           - 1 244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ВСЕГО:                                 - 1 970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ОПУБЛИКОВАНО расчетов (можно предъявлять на конкурсах):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                             - 10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                               - 81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Ноябрь (не полный)           - 50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ВСЕГО:                                 - 141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Статистика активности разных СК в калькуляторе ОПО: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Согласие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605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Альфастрахование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ВТБ Страхование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Ингосстрах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208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СЕВЕРНАЯ КАЗНА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Альянс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АСКО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Югория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ЭРГО Русь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Сургутнефтегаз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ЖАСО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Адонис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 Союз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Росгосстрах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ПРОМИНСТРАХ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Цюрих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СОГАЗ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Мегарусс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СГ МСК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Купеческое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Помощь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НСГ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ТРАНСНЕФТЬ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Алроса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Ренессанс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Независимая страховая группа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0DE6-E60B-40B8-9E79-9865C8EFDD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FABF0-A928-41E6-BAF4-BAFF476FF2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4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FABF0-A928-41E6-BAF4-BAFF476FF2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9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0DE6-E60B-40B8-9E79-9865C8EFDD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3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0DE6-E60B-40B8-9E79-9865C8EFDD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FABF0-A928-41E6-BAF4-BAFF476FF2E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Статистика</a:t>
            </a:r>
            <a:r>
              <a:rPr lang="ru-RU" b="1" baseline="0" dirty="0" smtClean="0"/>
              <a:t> </a:t>
            </a:r>
            <a:r>
              <a:rPr lang="ru-RU" b="1" baseline="0" smtClean="0"/>
              <a:t>на 13.10.2015</a:t>
            </a:r>
          </a:p>
          <a:p>
            <a:endParaRPr lang="ru-RU" b="1" dirty="0" smtClean="0"/>
          </a:p>
          <a:p>
            <a:r>
              <a:rPr lang="ru-RU" dirty="0" smtClean="0"/>
              <a:t>Со </a:t>
            </a:r>
            <a:r>
              <a:rPr lang="ru-RU" dirty="0" smtClean="0"/>
              <a:t>второй половины 2014 года наблюдается спад проверок по запросам</a:t>
            </a:r>
            <a:r>
              <a:rPr lang="ru-RU" baseline="0" dirty="0" smtClean="0"/>
              <a:t> единичных статусов (№ договора, №РТН). Это связано с внедрением групповых проверок статусов таких как: </a:t>
            </a:r>
            <a:r>
              <a:rPr lang="ru-RU" b="1" baseline="0" dirty="0" smtClean="0"/>
              <a:t>Проверка по ИНН (ОПО, ОСП), Список ТС</a:t>
            </a:r>
          </a:p>
          <a:p>
            <a:r>
              <a:rPr lang="ru-RU" baseline="0" dirty="0" err="1" smtClean="0"/>
              <a:t>Т.о</a:t>
            </a:r>
            <a:r>
              <a:rPr lang="ru-RU" baseline="0" dirty="0" smtClean="0"/>
              <a:t>. проверяется не конкретный договор, а страхователь в целом. </a:t>
            </a:r>
          </a:p>
          <a:p>
            <a:endParaRPr lang="ru-RU" baseline="0" dirty="0" smtClean="0"/>
          </a:p>
          <a:p>
            <a:r>
              <a:rPr lang="ru-RU" baseline="0" dirty="0" err="1" smtClean="0"/>
              <a:t>Рег</a:t>
            </a:r>
            <a:r>
              <a:rPr lang="ru-RU" baseline="0" dirty="0" smtClean="0"/>
              <a:t> №ТС – самая востребованная проверка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Майское падение (Апрель 2015: </a:t>
            </a:r>
            <a:r>
              <a:rPr lang="ru-RU" b="1" baseline="0" dirty="0" smtClean="0"/>
              <a:t>32 041</a:t>
            </a:r>
            <a:r>
              <a:rPr lang="ru-RU" baseline="0" dirty="0" smtClean="0"/>
              <a:t> проверка, Май 2015: </a:t>
            </a:r>
            <a:r>
              <a:rPr lang="ru-RU" b="1" baseline="0" dirty="0" smtClean="0"/>
              <a:t>19 288 </a:t>
            </a:r>
            <a:r>
              <a:rPr lang="ru-RU" baseline="0" dirty="0" smtClean="0"/>
              <a:t>проверок) связано, вероятно. со следующими причинами: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Майские праздники.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Остановка БД с (31.04 по 20.05).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Апреле максимальный процент пролонгаций договоров ОСП.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FABF0-A928-41E6-BAF4-BAFF476FF2E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0DE6-E60B-40B8-9E79-9865C8EFDD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9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37B6-4644-4F4E-9ABC-9127FC87417B}" type="datetime1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35CF-4323-4A64-93CC-F96B0D5D0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4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AD2A-5970-4320-A029-48EAD65C1569}" type="datetime1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205-56D2-4F66-B29F-9A7F78F9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6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825E-73CA-417E-A1B0-6A7103D9B66E}" type="datetime1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37D8-7BA9-47B8-9803-E2DDB89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0A6B-DC60-4ED5-AA37-3F64C403E261}" type="datetime1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39A7-7D42-4D7C-B0BA-F6887136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7FF5-0589-40DD-BBF2-A97F99891CDE}" type="datetime1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B24F-1E15-4C88-9019-4F0EEE9C6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FE3B-A9E0-4988-8D45-204B6F5C256F}" type="datetime1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5689-BB7B-4622-A66A-99C4FDB6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5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92D8-0E25-4CC3-9897-3B3FFDB2B348}" type="datetime1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FEEB-E94E-42A0-A024-C2CBC79D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0F1A-90AE-4D7B-94B0-0DCA8A06B3FF}" type="datetime1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5712-DF3D-40B3-A55A-B12A6832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3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3B06-E508-4E0A-BE90-BC09CF47B365}" type="datetime1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66F4-EE83-4345-AC3C-6FD5EF9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090B-9716-4102-91A0-3C11BC6707A5}" type="datetime1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20F0-4D37-4742-8797-D9805C131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1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5AA6-5C78-4613-B938-473EE1A79D1A}" type="datetime1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5224-4774-4CDD-8D92-E2E5350DD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E8E8D2-1F01-4080-8EE2-182726450905}" type="datetime1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6D9B34-51E0-4654-859D-6FB07A71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9.png"/><Relationship Id="rId18" Type="http://schemas.openxmlformats.org/officeDocument/2006/relationships/image" Target="../media/image32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6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8.emf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7.png"/><Relationship Id="rId18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8.emf"/><Relationship Id="rId12" Type="http://schemas.openxmlformats.org/officeDocument/2006/relationships/image" Target="../media/image71.png"/><Relationship Id="rId17" Type="http://schemas.openxmlformats.org/officeDocument/2006/relationships/image" Target="../media/image63.png"/><Relationship Id="rId2" Type="http://schemas.openxmlformats.org/officeDocument/2006/relationships/image" Target="../media/image7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0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74.png"/><Relationship Id="rId19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69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.png"/><Relationship Id="rId18" Type="http://schemas.openxmlformats.org/officeDocument/2006/relationships/image" Target="../media/image76.png"/><Relationship Id="rId3" Type="http://schemas.openxmlformats.org/officeDocument/2006/relationships/image" Target="../media/image9.png"/><Relationship Id="rId7" Type="http://schemas.openxmlformats.org/officeDocument/2006/relationships/image" Target="../media/image74.png"/><Relationship Id="rId12" Type="http://schemas.openxmlformats.org/officeDocument/2006/relationships/image" Target="../media/image6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.png"/><Relationship Id="rId5" Type="http://schemas.openxmlformats.org/officeDocument/2006/relationships/image" Target="../media/image73.png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19" Type="http://schemas.openxmlformats.org/officeDocument/2006/relationships/image" Target="../media/image44.gif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18" Type="http://schemas.openxmlformats.org/officeDocument/2006/relationships/image" Target="../media/image83.png"/><Relationship Id="rId3" Type="http://schemas.openxmlformats.org/officeDocument/2006/relationships/image" Target="../media/image77.png"/><Relationship Id="rId21" Type="http://schemas.openxmlformats.org/officeDocument/2006/relationships/image" Target="../media/image85.png"/><Relationship Id="rId7" Type="http://schemas.openxmlformats.org/officeDocument/2006/relationships/image" Target="../media/image6.png"/><Relationship Id="rId12" Type="http://schemas.openxmlformats.org/officeDocument/2006/relationships/image" Target="../media/image8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gif"/><Relationship Id="rId20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9.png"/><Relationship Id="rId5" Type="http://schemas.openxmlformats.org/officeDocument/2006/relationships/image" Target="../media/image47.png"/><Relationship Id="rId15" Type="http://schemas.openxmlformats.org/officeDocument/2006/relationships/image" Target="../media/image81.png"/><Relationship Id="rId10" Type="http://schemas.openxmlformats.org/officeDocument/2006/relationships/image" Target="../media/image15.png"/><Relationship Id="rId19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.emf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93.png"/><Relationship Id="rId26" Type="http://schemas.openxmlformats.org/officeDocument/2006/relationships/image" Target="../media/image56.png"/><Relationship Id="rId3" Type="http://schemas.openxmlformats.org/officeDocument/2006/relationships/image" Target="../media/image5.png"/><Relationship Id="rId21" Type="http://schemas.openxmlformats.org/officeDocument/2006/relationships/image" Target="../media/image96.png"/><Relationship Id="rId7" Type="http://schemas.openxmlformats.org/officeDocument/2006/relationships/image" Target="../media/image8.emf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24" Type="http://schemas.openxmlformats.org/officeDocument/2006/relationships/image" Target="../media/image99.png"/><Relationship Id="rId5" Type="http://schemas.openxmlformats.org/officeDocument/2006/relationships/hyperlink" Target="http://www.nsso.ru/" TargetMode="External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6.png"/><Relationship Id="rId19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image" Target="../media/image46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8.png"/><Relationship Id="rId5" Type="http://schemas.openxmlformats.org/officeDocument/2006/relationships/hyperlink" Target="http://www.nsso.ru/" TargetMode="External"/><Relationship Id="rId10" Type="http://schemas.openxmlformats.org/officeDocument/2006/relationships/image" Target="../media/image86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so.ru/" TargetMode="External"/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3" Type="http://schemas.openxmlformats.org/officeDocument/2006/relationships/image" Target="../media/image47.png"/><Relationship Id="rId7" Type="http://schemas.openxmlformats.org/officeDocument/2006/relationships/image" Target="../media/image8.emf"/><Relationship Id="rId12" Type="http://schemas.openxmlformats.org/officeDocument/2006/relationships/image" Target="../media/image103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19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102.png"/><Relationship Id="rId1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so.ru/" TargetMode="External"/><Relationship Id="rId11" Type="http://schemas.openxmlformats.org/officeDocument/2006/relationships/chart" Target="../charts/chart2.xml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45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3.wdp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4.png"/><Relationship Id="rId21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32.png"/><Relationship Id="rId2" Type="http://schemas.openxmlformats.org/officeDocument/2006/relationships/image" Target="../media/image23.png"/><Relationship Id="rId16" Type="http://schemas.microsoft.com/office/2007/relationships/hdphoto" Target="../media/hdphoto2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.emf"/><Relationship Id="rId24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12.png"/><Relationship Id="rId23" Type="http://schemas.openxmlformats.org/officeDocument/2006/relationships/image" Target="../media/image30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14" Type="http://schemas.microsoft.com/office/2007/relationships/hdphoto" Target="../media/hdphoto1.wdp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1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32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2.wdp"/><Relationship Id="rId5" Type="http://schemas.openxmlformats.org/officeDocument/2006/relationships/image" Target="../media/image8.emf"/><Relationship Id="rId15" Type="http://schemas.openxmlformats.org/officeDocument/2006/relationships/image" Target="../media/image2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image" Target="../media/image35.png"/><Relationship Id="rId16" Type="http://schemas.openxmlformats.org/officeDocument/2006/relationships/image" Target="../media/image2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18" Type="http://schemas.openxmlformats.org/officeDocument/2006/relationships/image" Target="../media/image38.png"/><Relationship Id="rId3" Type="http://schemas.openxmlformats.org/officeDocument/2006/relationships/image" Target="../media/image5.png"/><Relationship Id="rId21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image" Target="../media/image35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2.png"/><Relationship Id="rId19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10" Type="http://schemas.openxmlformats.org/officeDocument/2006/relationships/image" Target="../media/image44.gif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hyperlink" Target="http://www.nsso.ru/" TargetMode="External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8.emf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1.png"/><Relationship Id="rId3" Type="http://schemas.openxmlformats.org/officeDocument/2006/relationships/hyperlink" Target="http://www.nsso.ru/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9.png"/><Relationship Id="rId5" Type="http://schemas.openxmlformats.org/officeDocument/2006/relationships/image" Target="../media/image8.emf"/><Relationship Id="rId15" Type="http://schemas.openxmlformats.org/officeDocument/2006/relationships/image" Target="../media/image49.png"/><Relationship Id="rId10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openxmlformats.org/officeDocument/2006/relationships/image" Target="../media/image55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1187624" y="3223871"/>
            <a:ext cx="6984775" cy="214534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5013"/>
            <a:r>
              <a:rPr lang="ru-RU" sz="3200" b="1" dirty="0" smtClean="0">
                <a:solidFill>
                  <a:srgbClr val="133F69"/>
                </a:solidFill>
              </a:rPr>
              <a:t>ИНФОРМАТИЗАЦИЯ</a:t>
            </a:r>
            <a:r>
              <a:rPr lang="ru-RU" sz="3200" b="1" dirty="0" smtClean="0">
                <a:solidFill>
                  <a:srgbClr val="133F69"/>
                </a:solidFill>
              </a:rPr>
              <a:t> </a:t>
            </a:r>
            <a:r>
              <a:rPr lang="ru-RU" sz="3200" b="1" dirty="0" smtClean="0">
                <a:solidFill>
                  <a:srgbClr val="133F69"/>
                </a:solidFill>
              </a:rPr>
              <a:t>ОБЯЗАТЕЛЬНЫХ ВИДОВ СТРАХОВАНИЯ </a:t>
            </a:r>
          </a:p>
          <a:p>
            <a:pPr algn="ctr" defTabSz="735013"/>
            <a:r>
              <a:rPr lang="ru-RU" sz="3200" b="1" dirty="0" smtClean="0">
                <a:solidFill>
                  <a:srgbClr val="133F69"/>
                </a:solidFill>
              </a:rPr>
              <a:t>КАК ДРАЙВЕР РАЗВИТИЯ СТРАХОВОЙ ОТРАСЛИ</a:t>
            </a:r>
            <a:endParaRPr lang="ru-RU" sz="3200" b="1" dirty="0">
              <a:solidFill>
                <a:srgbClr val="133F69"/>
              </a:solidFill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6" y="944029"/>
            <a:ext cx="1872208" cy="15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3419872" y="6286634"/>
            <a:ext cx="2628291" cy="36821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5013"/>
            <a:endParaRPr lang="ru-RU" sz="1600" b="1" dirty="0">
              <a:solidFill>
                <a:srgbClr val="133F69"/>
              </a:solidFill>
            </a:endParaRPr>
          </a:p>
          <a:p>
            <a:pPr algn="ctr" defTabSz="735013"/>
            <a:r>
              <a:rPr lang="ru-RU" sz="2000" b="1" dirty="0" smtClean="0">
                <a:solidFill>
                  <a:srgbClr val="133F69"/>
                </a:solidFill>
              </a:rPr>
              <a:t>НОВОСИБИРСК</a:t>
            </a:r>
            <a:endParaRPr lang="en-US" sz="2000" b="1" dirty="0" smtClean="0">
              <a:solidFill>
                <a:srgbClr val="133F69"/>
              </a:solidFill>
            </a:endParaRPr>
          </a:p>
          <a:p>
            <a:pPr algn="ctr" defTabSz="735013"/>
            <a:r>
              <a:rPr lang="en-US" sz="1600" b="1" dirty="0" smtClean="0">
                <a:solidFill>
                  <a:srgbClr val="133F69"/>
                </a:solidFill>
              </a:rPr>
              <a:t>1</a:t>
            </a:r>
            <a:r>
              <a:rPr lang="ru-RU" sz="1600" b="1" dirty="0" smtClean="0">
                <a:solidFill>
                  <a:srgbClr val="133F69"/>
                </a:solidFill>
              </a:rPr>
              <a:t>5 ОКТЯБРЯ </a:t>
            </a:r>
            <a:r>
              <a:rPr lang="ru-RU" sz="1600" b="1" dirty="0" smtClean="0">
                <a:solidFill>
                  <a:srgbClr val="133F69"/>
                </a:solidFill>
              </a:rPr>
              <a:t>2015 </a:t>
            </a:r>
            <a:r>
              <a:rPr lang="ru-RU" sz="1600" b="1" dirty="0">
                <a:solidFill>
                  <a:srgbClr val="133F69"/>
                </a:solidFill>
              </a:rPr>
              <a:t>ГОДА</a:t>
            </a:r>
          </a:p>
          <a:p>
            <a:pPr algn="ctr" defTabSz="735013"/>
            <a:endParaRPr lang="ru-RU" sz="1600" b="1" dirty="0">
              <a:solidFill>
                <a:srgbClr val="133F69"/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60" y="3163372"/>
            <a:ext cx="6681302" cy="7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2855779" y="3982454"/>
            <a:ext cx="3162234" cy="1019899"/>
            <a:chOff x="2855779" y="3982454"/>
            <a:chExt cx="3162234" cy="10198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79" y="3982454"/>
              <a:ext cx="710491" cy="101989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929" y="4239321"/>
              <a:ext cx="507084" cy="461246"/>
            </a:xfrm>
            <a:prstGeom prst="rect">
              <a:avLst/>
            </a:prstGeom>
          </p:spPr>
        </p:pic>
        <p:sp>
          <p:nvSpPr>
            <p:cNvPr id="32" name="Скругленный прямоугольник 31"/>
            <p:cNvSpPr/>
            <p:nvPr/>
          </p:nvSpPr>
          <p:spPr>
            <a:xfrm>
              <a:off x="3621024" y="4010489"/>
              <a:ext cx="1810724" cy="945088"/>
            </a:xfrm>
            <a:prstGeom prst="roundRect">
              <a:avLst/>
            </a:prstGeom>
            <a:noFill/>
            <a:ln w="15875">
              <a:solidFill>
                <a:srgbClr val="F3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950367" y="2079911"/>
            <a:ext cx="3054218" cy="1022790"/>
            <a:chOff x="2950367" y="2079911"/>
            <a:chExt cx="3054218" cy="10227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2079911"/>
              <a:ext cx="712505" cy="10227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367" y="2360683"/>
              <a:ext cx="507084" cy="46124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3502152" y="2125423"/>
              <a:ext cx="1755648" cy="945088"/>
            </a:xfrm>
            <a:prstGeom prst="roundRect">
              <a:avLst/>
            </a:prstGeom>
            <a:noFill/>
            <a:ln w="15875">
              <a:solidFill>
                <a:srgbClr val="44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185825" y="5231296"/>
            <a:ext cx="4674207" cy="1564593"/>
          </a:xfrm>
          <a:prstGeom prst="roundRect">
            <a:avLst>
              <a:gd name="adj" fmla="val 8011"/>
            </a:avLst>
          </a:prstGeom>
          <a:solidFill>
            <a:srgbClr val="F7F4EE">
              <a:alpha val="50000"/>
            </a:srgbClr>
          </a:solidFill>
          <a:ln w="19050">
            <a:solidFill>
              <a:srgbClr val="70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568187" y="3777753"/>
            <a:ext cx="1" cy="1355658"/>
          </a:xfrm>
          <a:prstGeom prst="line">
            <a:avLst/>
          </a:prstGeom>
          <a:ln w="12700">
            <a:solidFill>
              <a:schemeClr val="bg1">
                <a:lumMod val="95000"/>
                <a:alpha val="53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388424" y="3795768"/>
            <a:ext cx="0" cy="1337643"/>
          </a:xfrm>
          <a:prstGeom prst="line">
            <a:avLst/>
          </a:prstGeom>
          <a:ln w="12700">
            <a:solidFill>
              <a:schemeClr val="bg1">
                <a:lumMod val="95000"/>
                <a:alpha val="53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1" y="5010159"/>
            <a:ext cx="2574737" cy="1313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0" y="1542305"/>
            <a:ext cx="2574737" cy="2440149"/>
          </a:xfrm>
          <a:prstGeom prst="rect">
            <a:avLst/>
          </a:prstGeom>
        </p:spPr>
      </p:pic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85716" y="5275493"/>
            <a:ext cx="433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z="1600" dirty="0" smtClean="0">
                <a:solidFill>
                  <a:srgbClr val="001D4C"/>
                </a:solidFill>
              </a:rPr>
              <a:t>1.    Страхователь обращается в СК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 smtClean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528516" y="6432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ОСП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5" y="1532541"/>
            <a:ext cx="2568997" cy="3301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9" y="2740502"/>
            <a:ext cx="1769128" cy="1821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0" y="2125423"/>
            <a:ext cx="1136172" cy="1890177"/>
          </a:xfrm>
          <a:prstGeom prst="rect">
            <a:avLst/>
          </a:prstGeom>
        </p:spPr>
      </p:pic>
      <p:pic>
        <p:nvPicPr>
          <p:cNvPr id="19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19" y="3334910"/>
            <a:ext cx="311545" cy="2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70685" y="312388"/>
            <a:ext cx="326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ЭЛЕКТРОННЫЙ НОМЕР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392" y="1570182"/>
            <a:ext cx="177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СТРАХОВАЯ</a:t>
            </a:r>
          </a:p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КОМПАНИЯ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9" y="4055968"/>
            <a:ext cx="2574737" cy="880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09390" y="2189190"/>
            <a:ext cx="16995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dirty="0" smtClean="0">
                <a:solidFill>
                  <a:srgbClr val="44A9E0"/>
                </a:solidFill>
              </a:rPr>
              <a:t>ИНН, КПП</a:t>
            </a:r>
          </a:p>
          <a:p>
            <a:pPr algn="ctr"/>
            <a:r>
              <a:rPr lang="ru-RU" sz="1800" dirty="0" smtClean="0">
                <a:solidFill>
                  <a:srgbClr val="44A9E0"/>
                </a:solidFill>
              </a:rPr>
              <a:t>страхователя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4189" y="5133411"/>
            <a:ext cx="242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ИНН страхователя</a:t>
            </a:r>
          </a:p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КПП страхователя</a:t>
            </a:r>
            <a:endParaRPr lang="ru-RU" sz="1800" dirty="0">
              <a:solidFill>
                <a:srgbClr val="001D4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1024" y="4055968"/>
            <a:ext cx="181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FB6400"/>
                </a:solidFill>
              </a:rPr>
              <a:t>№ договора</a:t>
            </a:r>
          </a:p>
          <a:p>
            <a:pPr algn="ctr"/>
            <a:r>
              <a:rPr lang="en-US" sz="2400" dirty="0" smtClean="0">
                <a:solidFill>
                  <a:srgbClr val="FB6400"/>
                </a:solidFill>
              </a:rPr>
              <a:t>QR-</a:t>
            </a:r>
            <a:r>
              <a:rPr lang="ru-RU" sz="2400" dirty="0" smtClean="0">
                <a:solidFill>
                  <a:srgbClr val="FB6400"/>
                </a:solidFill>
              </a:rPr>
              <a:t>код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49327" y="4209892"/>
            <a:ext cx="2206123" cy="294971"/>
          </a:xfrm>
          <a:prstGeom prst="roundRect">
            <a:avLst/>
          </a:prstGeom>
          <a:noFill/>
          <a:ln w="19050">
            <a:solidFill>
              <a:srgbClr val="001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403147" y="4209695"/>
            <a:ext cx="215315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/>
              <a:t>XXXX</a:t>
            </a:r>
            <a:r>
              <a:rPr lang="ru-RU" sz="1250" b="1" dirty="0" smtClean="0"/>
              <a:t>215ААААААААВВВ</a:t>
            </a:r>
            <a:endParaRPr lang="ru-RU" sz="125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024939" y="4555507"/>
            <a:ext cx="9103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/>
              <a:t>+ </a:t>
            </a:r>
            <a:r>
              <a:rPr lang="en-US" sz="1250" b="1" dirty="0" smtClean="0"/>
              <a:t>QR-</a:t>
            </a:r>
            <a:r>
              <a:rPr lang="ru-RU" sz="1250" b="1" dirty="0" smtClean="0"/>
              <a:t>Код</a:t>
            </a:r>
            <a:endParaRPr lang="ru-RU" sz="12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64188" y="1585778"/>
            <a:ext cx="24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8388424" y="5890501"/>
            <a:ext cx="629022" cy="511626"/>
            <a:chOff x="1181576" y="5540532"/>
            <a:chExt cx="881311" cy="716830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576" y="5540532"/>
              <a:ext cx="750965" cy="7168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TextBox 61"/>
            <p:cNvSpPr txBox="1"/>
            <p:nvPr/>
          </p:nvSpPr>
          <p:spPr>
            <a:xfrm>
              <a:off x="1413455" y="5816828"/>
              <a:ext cx="649432" cy="38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БД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5" y="3066875"/>
            <a:ext cx="495218" cy="71087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85716" y="5603241"/>
            <a:ext cx="433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marL="342900" indent="-342900">
              <a:buAutoNum type="arabicPeriod" startAt="2"/>
            </a:pPr>
            <a:r>
              <a:rPr lang="ru-RU" sz="1600" dirty="0" smtClean="0">
                <a:solidFill>
                  <a:srgbClr val="001D4C"/>
                </a:solidFill>
              </a:rPr>
              <a:t>СК передает ИНН, КПП страхователя в</a:t>
            </a:r>
          </a:p>
          <a:p>
            <a:r>
              <a:rPr lang="ru-RU" sz="1600" dirty="0" smtClean="0">
                <a:solidFill>
                  <a:srgbClr val="001D4C"/>
                </a:solidFill>
              </a:rPr>
              <a:t>       АИС НССО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 smtClean="0">
              <a:solidFill>
                <a:srgbClr val="001D4C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5716" y="6132389"/>
            <a:ext cx="433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marL="342900" indent="-342900">
              <a:buAutoNum type="arabicPeriod" startAt="3"/>
            </a:pPr>
            <a:r>
              <a:rPr lang="ru-RU" sz="1600" dirty="0" smtClean="0">
                <a:solidFill>
                  <a:srgbClr val="001D4C"/>
                </a:solidFill>
              </a:rPr>
              <a:t>НССО формирует уникальный номер </a:t>
            </a:r>
          </a:p>
          <a:p>
            <a:r>
              <a:rPr lang="ru-RU" sz="1600" dirty="0">
                <a:solidFill>
                  <a:srgbClr val="001D4C"/>
                </a:solidFill>
              </a:rPr>
              <a:t> </a:t>
            </a:r>
            <a:r>
              <a:rPr lang="ru-RU" sz="1600" dirty="0" smtClean="0">
                <a:solidFill>
                  <a:srgbClr val="001D4C"/>
                </a:solidFill>
              </a:rPr>
              <a:t>      договора </a:t>
            </a:r>
            <a:r>
              <a:rPr lang="en-US" sz="1600" dirty="0" smtClean="0">
                <a:solidFill>
                  <a:srgbClr val="001D4C"/>
                </a:solidFill>
              </a:rPr>
              <a:t>+</a:t>
            </a:r>
            <a:r>
              <a:rPr lang="ru-RU" sz="1600" dirty="0" smtClean="0">
                <a:solidFill>
                  <a:srgbClr val="001D4C"/>
                </a:solidFill>
              </a:rPr>
              <a:t> </a:t>
            </a:r>
            <a:r>
              <a:rPr lang="en-US" sz="1600" dirty="0" smtClean="0">
                <a:solidFill>
                  <a:srgbClr val="001D4C"/>
                </a:solidFill>
              </a:rPr>
              <a:t>QR-</a:t>
            </a:r>
            <a:r>
              <a:rPr lang="ru-RU" sz="1600" dirty="0" smtClean="0">
                <a:solidFill>
                  <a:srgbClr val="001D4C"/>
                </a:solidFill>
              </a:rPr>
              <a:t>код и передает их в СК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>
              <a:solidFill>
                <a:srgbClr val="001D4C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31" y="4526532"/>
            <a:ext cx="417336" cy="4173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884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2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decel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9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3" grpId="0"/>
      <p:bldP spid="23" grpId="0"/>
      <p:bldP spid="28" grpId="0"/>
      <p:bldP spid="29" grpId="0"/>
      <p:bldP spid="33" grpId="0"/>
      <p:bldP spid="25" grpId="0" animBg="1"/>
      <p:bldP spid="30" grpId="0"/>
      <p:bldP spid="50" grpId="0"/>
      <p:bldP spid="5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106993" y="5020772"/>
            <a:ext cx="688944" cy="1514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6212" y="5003964"/>
            <a:ext cx="688944" cy="151416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805112" y="1561776"/>
            <a:ext cx="3330511" cy="4702691"/>
          </a:xfrm>
          <a:prstGeom prst="roundRect">
            <a:avLst>
              <a:gd name="adj" fmla="val 4509"/>
            </a:avLst>
          </a:prstGeom>
          <a:solidFill>
            <a:srgbClr val="F6F3EE">
              <a:alpha val="69000"/>
            </a:srgb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8" y="5407776"/>
            <a:ext cx="2574737" cy="1313701"/>
          </a:xfrm>
          <a:prstGeom prst="rect">
            <a:avLst/>
          </a:prstGeom>
        </p:spPr>
      </p:pic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528516" y="6432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ОСП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5" y="1532541"/>
            <a:ext cx="2568997" cy="3301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9" y="2740502"/>
            <a:ext cx="1769128" cy="18219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70685" y="312388"/>
            <a:ext cx="326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ЭЛЕКТРОННЫЙ НОМЕР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392" y="1570182"/>
            <a:ext cx="177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СТРАХОВАЯ</a:t>
            </a:r>
          </a:p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КОМПАНИЯ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9" y="5943569"/>
            <a:ext cx="601936" cy="601936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347870" y="5574169"/>
            <a:ext cx="2206123" cy="294971"/>
          </a:xfrm>
          <a:prstGeom prst="roundRect">
            <a:avLst/>
          </a:prstGeom>
          <a:noFill/>
          <a:ln w="19050">
            <a:solidFill>
              <a:srgbClr val="001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01690" y="5573972"/>
            <a:ext cx="215315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/>
              <a:t>XXXX</a:t>
            </a:r>
            <a:r>
              <a:rPr lang="ru-RU" sz="1250" b="1" dirty="0" smtClean="0"/>
              <a:t>215ААААААААВВВ</a:t>
            </a:r>
            <a:endParaRPr lang="ru-RU" sz="125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270939" y="5677359"/>
            <a:ext cx="24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АВТОРИЗАЦИЯ</a:t>
            </a:r>
            <a:endParaRPr lang="ru-RU" sz="2400" dirty="0">
              <a:solidFill>
                <a:srgbClr val="001D4C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568187" y="3777753"/>
            <a:ext cx="1" cy="1355658"/>
          </a:xfrm>
          <a:prstGeom prst="line">
            <a:avLst/>
          </a:prstGeom>
          <a:ln w="12700">
            <a:solidFill>
              <a:schemeClr val="bg1">
                <a:lumMod val="95000"/>
                <a:alpha val="53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388424" y="3795768"/>
            <a:ext cx="0" cy="1337643"/>
          </a:xfrm>
          <a:prstGeom prst="line">
            <a:avLst/>
          </a:prstGeom>
          <a:ln w="12700">
            <a:solidFill>
              <a:schemeClr val="bg1">
                <a:lumMod val="95000"/>
                <a:alpha val="53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1" y="5010159"/>
            <a:ext cx="2574737" cy="131370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9" y="4055968"/>
            <a:ext cx="2574737" cy="88067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264189" y="5133411"/>
            <a:ext cx="242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ИНН страхователя</a:t>
            </a:r>
          </a:p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КПП страхователя</a:t>
            </a:r>
            <a:endParaRPr lang="ru-RU" sz="1800" dirty="0">
              <a:solidFill>
                <a:srgbClr val="001D4C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349327" y="4209892"/>
            <a:ext cx="2206123" cy="294971"/>
          </a:xfrm>
          <a:prstGeom prst="roundRect">
            <a:avLst/>
          </a:prstGeom>
          <a:noFill/>
          <a:ln w="19050">
            <a:solidFill>
              <a:srgbClr val="001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403147" y="4209695"/>
            <a:ext cx="215315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/>
              <a:t>XXXX</a:t>
            </a:r>
            <a:r>
              <a:rPr lang="ru-RU" sz="1250" b="1" dirty="0" smtClean="0"/>
              <a:t>215ААААААААВВВ</a:t>
            </a:r>
            <a:endParaRPr lang="ru-RU" sz="125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024939" y="4555507"/>
            <a:ext cx="9103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/>
              <a:t>+ </a:t>
            </a:r>
            <a:r>
              <a:rPr lang="en-US" sz="1250" b="1" dirty="0" smtClean="0"/>
              <a:t>QR-</a:t>
            </a:r>
            <a:r>
              <a:rPr lang="ru-RU" sz="1250" b="1" dirty="0" smtClean="0"/>
              <a:t>Код</a:t>
            </a:r>
            <a:endParaRPr lang="ru-RU" sz="1250" b="1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8388424" y="5890501"/>
            <a:ext cx="629022" cy="511626"/>
            <a:chOff x="1181576" y="5540532"/>
            <a:chExt cx="881311" cy="71683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576" y="5540532"/>
              <a:ext cx="750965" cy="7168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1413455" y="5816828"/>
              <a:ext cx="649432" cy="38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БД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0" y="1542305"/>
            <a:ext cx="2574737" cy="244014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264188" y="1585778"/>
            <a:ext cx="24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0" y="2125423"/>
            <a:ext cx="1136172" cy="1890177"/>
          </a:xfrm>
          <a:prstGeom prst="rect">
            <a:avLst/>
          </a:prstGeom>
        </p:spPr>
      </p:pic>
      <p:pic>
        <p:nvPicPr>
          <p:cNvPr id="19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19" y="3334910"/>
            <a:ext cx="311545" cy="2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Группа 61"/>
          <p:cNvGrpSpPr/>
          <p:nvPr/>
        </p:nvGrpSpPr>
        <p:grpSpPr>
          <a:xfrm>
            <a:off x="2950367" y="2079911"/>
            <a:ext cx="3054218" cy="1022790"/>
            <a:chOff x="2950367" y="2079911"/>
            <a:chExt cx="3054218" cy="10227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2079911"/>
              <a:ext cx="712505" cy="102279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367" y="2360683"/>
              <a:ext cx="507084" cy="461246"/>
            </a:xfrm>
            <a:prstGeom prst="rect">
              <a:avLst/>
            </a:prstGeom>
          </p:spPr>
        </p:pic>
        <p:sp>
          <p:nvSpPr>
            <p:cNvPr id="66" name="Скругленный прямоугольник 65"/>
            <p:cNvSpPr/>
            <p:nvPr/>
          </p:nvSpPr>
          <p:spPr>
            <a:xfrm>
              <a:off x="3502152" y="2125423"/>
              <a:ext cx="1755648" cy="945088"/>
            </a:xfrm>
            <a:prstGeom prst="roundRect">
              <a:avLst/>
            </a:prstGeom>
            <a:noFill/>
            <a:ln w="15875">
              <a:solidFill>
                <a:srgbClr val="44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509390" y="2189190"/>
            <a:ext cx="16995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dirty="0" smtClean="0">
                <a:solidFill>
                  <a:srgbClr val="44A9E0"/>
                </a:solidFill>
              </a:rPr>
              <a:t>ИНН, КПП</a:t>
            </a:r>
          </a:p>
          <a:p>
            <a:pPr algn="ctr"/>
            <a:r>
              <a:rPr lang="ru-RU" sz="1800" dirty="0" smtClean="0">
                <a:solidFill>
                  <a:srgbClr val="44A9E0"/>
                </a:solidFill>
              </a:rPr>
              <a:t>страхователя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2855779" y="3982454"/>
            <a:ext cx="3162234" cy="1019899"/>
            <a:chOff x="2855779" y="3982454"/>
            <a:chExt cx="3162234" cy="1019899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79" y="3982454"/>
              <a:ext cx="710491" cy="1019899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929" y="4239321"/>
              <a:ext cx="507084" cy="461246"/>
            </a:xfrm>
            <a:prstGeom prst="rect">
              <a:avLst/>
            </a:prstGeom>
          </p:spPr>
        </p:pic>
        <p:sp>
          <p:nvSpPr>
            <p:cNvPr id="71" name="Скругленный прямоугольник 70"/>
            <p:cNvSpPr/>
            <p:nvPr/>
          </p:nvSpPr>
          <p:spPr>
            <a:xfrm>
              <a:off x="3621024" y="4010489"/>
              <a:ext cx="1810724" cy="945088"/>
            </a:xfrm>
            <a:prstGeom prst="roundRect">
              <a:avLst/>
            </a:prstGeom>
            <a:noFill/>
            <a:ln w="15875">
              <a:solidFill>
                <a:srgbClr val="F3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621024" y="4055968"/>
            <a:ext cx="181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FB6400"/>
                </a:solidFill>
              </a:rPr>
              <a:t>№ договора</a:t>
            </a:r>
          </a:p>
          <a:p>
            <a:pPr algn="ctr"/>
            <a:r>
              <a:rPr lang="en-US" sz="2400" dirty="0" smtClean="0">
                <a:solidFill>
                  <a:srgbClr val="FB6400"/>
                </a:solidFill>
              </a:rPr>
              <a:t>QR-</a:t>
            </a:r>
            <a:r>
              <a:rPr lang="ru-RU" sz="2400" dirty="0" smtClean="0">
                <a:solidFill>
                  <a:srgbClr val="FB6400"/>
                </a:solidFill>
              </a:rPr>
              <a:t>код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5" y="3066875"/>
            <a:ext cx="495218" cy="7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950367" y="1728216"/>
            <a:ext cx="3054218" cy="1755648"/>
            <a:chOff x="2950367" y="1728216"/>
            <a:chExt cx="3054218" cy="175564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2079911"/>
              <a:ext cx="712505" cy="10227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367" y="2360683"/>
              <a:ext cx="507084" cy="46124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3502152" y="1728216"/>
              <a:ext cx="1755648" cy="1755648"/>
            </a:xfrm>
            <a:prstGeom prst="roundRect">
              <a:avLst>
                <a:gd name="adj" fmla="val 10938"/>
              </a:avLst>
            </a:prstGeom>
            <a:noFill/>
            <a:ln w="15875">
              <a:solidFill>
                <a:srgbClr val="44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Скругленный прямоугольник 85"/>
          <p:cNvSpPr/>
          <p:nvPr/>
        </p:nvSpPr>
        <p:spPr>
          <a:xfrm>
            <a:off x="2928616" y="4458839"/>
            <a:ext cx="3075969" cy="1865022"/>
          </a:xfrm>
          <a:prstGeom prst="roundRect">
            <a:avLst>
              <a:gd name="adj" fmla="val 5837"/>
            </a:avLst>
          </a:prstGeom>
          <a:solidFill>
            <a:srgbClr val="F6F4ED">
              <a:alpha val="59000"/>
            </a:srgbClr>
          </a:solidFill>
          <a:ln w="19050">
            <a:solidFill>
              <a:srgbClr val="70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106993" y="5020772"/>
            <a:ext cx="688944" cy="15141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6212" y="5003964"/>
            <a:ext cx="688944" cy="15141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8" y="5407776"/>
            <a:ext cx="2574737" cy="131370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9" y="5943569"/>
            <a:ext cx="601936" cy="601936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347870" y="5574169"/>
            <a:ext cx="2206123" cy="294971"/>
          </a:xfrm>
          <a:prstGeom prst="roundRect">
            <a:avLst/>
          </a:prstGeom>
          <a:noFill/>
          <a:ln w="19050">
            <a:solidFill>
              <a:srgbClr val="001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01690" y="5573972"/>
            <a:ext cx="215315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/>
              <a:t>XXXX</a:t>
            </a:r>
            <a:r>
              <a:rPr lang="ru-RU" sz="1250" b="1" dirty="0" smtClean="0"/>
              <a:t>215ААААААААВВВ</a:t>
            </a:r>
            <a:endParaRPr lang="ru-RU" sz="125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568187" y="3777753"/>
            <a:ext cx="1" cy="1355658"/>
          </a:xfrm>
          <a:prstGeom prst="line">
            <a:avLst/>
          </a:prstGeom>
          <a:ln w="12700">
            <a:solidFill>
              <a:schemeClr val="bg1">
                <a:lumMod val="95000"/>
                <a:alpha val="53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388424" y="3795768"/>
            <a:ext cx="0" cy="1337643"/>
          </a:xfrm>
          <a:prstGeom prst="line">
            <a:avLst/>
          </a:prstGeom>
          <a:ln w="12700">
            <a:solidFill>
              <a:schemeClr val="bg1">
                <a:lumMod val="95000"/>
                <a:alpha val="53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1" y="5010159"/>
            <a:ext cx="2574737" cy="131370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9" y="4055968"/>
            <a:ext cx="2574737" cy="88067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264189" y="5133411"/>
            <a:ext cx="242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ИНН страхователя</a:t>
            </a:r>
          </a:p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КПП страхователя</a:t>
            </a:r>
            <a:endParaRPr lang="ru-RU" sz="1800" dirty="0">
              <a:solidFill>
                <a:srgbClr val="001D4C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349327" y="4209892"/>
            <a:ext cx="2206123" cy="294971"/>
          </a:xfrm>
          <a:prstGeom prst="roundRect">
            <a:avLst/>
          </a:prstGeom>
          <a:noFill/>
          <a:ln w="19050">
            <a:solidFill>
              <a:srgbClr val="001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403147" y="4209695"/>
            <a:ext cx="215315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/>
              <a:t>XXXX</a:t>
            </a:r>
            <a:r>
              <a:rPr lang="ru-RU" sz="1250" b="1" dirty="0" smtClean="0"/>
              <a:t>215ААААААААВВВ</a:t>
            </a:r>
            <a:endParaRPr lang="ru-RU" sz="125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24939" y="4555507"/>
            <a:ext cx="9103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/>
              <a:t>+ </a:t>
            </a:r>
            <a:r>
              <a:rPr lang="en-US" sz="1250" b="1" dirty="0" smtClean="0"/>
              <a:t>QR-</a:t>
            </a:r>
            <a:r>
              <a:rPr lang="ru-RU" sz="1250" b="1" dirty="0" smtClean="0"/>
              <a:t>Код</a:t>
            </a:r>
            <a:endParaRPr lang="ru-RU" sz="1250" b="1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8388424" y="5890501"/>
            <a:ext cx="629022" cy="511626"/>
            <a:chOff x="1181576" y="5540532"/>
            <a:chExt cx="881311" cy="71683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576" y="5540532"/>
              <a:ext cx="750965" cy="7168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1413455" y="5816828"/>
              <a:ext cx="649432" cy="38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БД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0" y="1542305"/>
            <a:ext cx="2574737" cy="2440149"/>
          </a:xfrm>
          <a:prstGeom prst="rect">
            <a:avLst/>
          </a:prstGeom>
        </p:spPr>
      </p:pic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264188" y="1585778"/>
            <a:ext cx="24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528516" y="6432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ОСП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5" y="1532541"/>
            <a:ext cx="2568997" cy="3301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0" y="2125423"/>
            <a:ext cx="1136172" cy="1890177"/>
          </a:xfrm>
          <a:prstGeom prst="rect">
            <a:avLst/>
          </a:prstGeom>
        </p:spPr>
      </p:pic>
      <p:pic>
        <p:nvPicPr>
          <p:cNvPr id="19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19" y="3334910"/>
            <a:ext cx="311545" cy="2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70685" y="312388"/>
            <a:ext cx="326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ЭЛЕКТРОННЫЙ НОМЕР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392" y="1570182"/>
            <a:ext cx="177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СТРАХОВАЯ</a:t>
            </a:r>
          </a:p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КОМПАНИЯ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7567" y="1778872"/>
            <a:ext cx="16421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dirty="0" smtClean="0">
                <a:solidFill>
                  <a:srgbClr val="44A9E0"/>
                </a:solidFill>
              </a:rPr>
              <a:t>ПОЛНЫЙ</a:t>
            </a:r>
          </a:p>
          <a:p>
            <a:pPr algn="ctr"/>
            <a:r>
              <a:rPr lang="ru-RU" sz="1800" dirty="0" smtClean="0">
                <a:solidFill>
                  <a:srgbClr val="44A9E0"/>
                </a:solidFill>
              </a:rPr>
              <a:t>ПЕРЕЧЕНЬ </a:t>
            </a:r>
          </a:p>
          <a:p>
            <a:pPr algn="ctr"/>
            <a:r>
              <a:rPr lang="ru-RU" sz="1800" dirty="0" smtClean="0">
                <a:solidFill>
                  <a:srgbClr val="44A9E0"/>
                </a:solidFill>
              </a:rPr>
              <a:t>СВЕДЕНИЙ</a:t>
            </a:r>
          </a:p>
          <a:p>
            <a:pPr algn="ctr"/>
            <a:r>
              <a:rPr lang="ru-RU" sz="1800" dirty="0" smtClean="0">
                <a:solidFill>
                  <a:srgbClr val="44A9E0"/>
                </a:solidFill>
              </a:rPr>
              <a:t>О ДОГОВОРЕ</a:t>
            </a:r>
            <a:br>
              <a:rPr lang="ru-RU" sz="1800" dirty="0" smtClean="0">
                <a:solidFill>
                  <a:srgbClr val="44A9E0"/>
                </a:solidFill>
              </a:rPr>
            </a:br>
            <a:r>
              <a:rPr lang="ru-RU" sz="1800" dirty="0" smtClean="0">
                <a:solidFill>
                  <a:srgbClr val="44A9E0"/>
                </a:solidFill>
              </a:rPr>
              <a:t>СТРАХОВАНИЯ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6" y="2390800"/>
            <a:ext cx="1661419" cy="21221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54" y="2513041"/>
            <a:ext cx="230159" cy="23015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130223" y="5776982"/>
            <a:ext cx="242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ПОЛНЫЕ СВЕДЕНИЯ</a:t>
            </a:r>
            <a:endParaRPr lang="ru-RU" sz="1800" dirty="0">
              <a:solidFill>
                <a:srgbClr val="001D4C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11" y="3325523"/>
            <a:ext cx="633010" cy="61914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135580" y="3460492"/>
            <a:ext cx="169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rgbClr val="FF6900"/>
                </a:solidFill>
              </a:rPr>
              <a:t>30 ДНЕЙ</a:t>
            </a:r>
          </a:p>
          <a:p>
            <a:r>
              <a:rPr lang="ru-RU" sz="1400" dirty="0" smtClean="0">
                <a:solidFill>
                  <a:srgbClr val="FF6900"/>
                </a:solidFill>
              </a:rPr>
              <a:t>С даты заключения</a:t>
            </a:r>
            <a:endParaRPr lang="ru-RU" sz="1050" dirty="0" smtClean="0">
              <a:solidFill>
                <a:srgbClr val="FF69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39208" y="4459627"/>
            <a:ext cx="13563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z="1800" dirty="0">
                <a:solidFill>
                  <a:srgbClr val="FF3600"/>
                </a:solidFill>
              </a:rPr>
              <a:t>6</a:t>
            </a:r>
            <a:r>
              <a:rPr lang="ru-RU" sz="1800" dirty="0" smtClean="0">
                <a:solidFill>
                  <a:srgbClr val="FF3600"/>
                </a:solidFill>
              </a:rPr>
              <a:t>0 ДНЕЙ</a:t>
            </a:r>
          </a:p>
          <a:p>
            <a:r>
              <a:rPr lang="ru-RU" sz="1600" dirty="0">
                <a:solidFill>
                  <a:srgbClr val="FF3600"/>
                </a:solidFill>
              </a:rPr>
              <a:t>с</a:t>
            </a:r>
            <a:r>
              <a:rPr lang="ru-RU" sz="1600" dirty="0" smtClean="0">
                <a:solidFill>
                  <a:srgbClr val="FF3600"/>
                </a:solidFill>
              </a:rPr>
              <a:t> даты </a:t>
            </a:r>
          </a:p>
          <a:p>
            <a:r>
              <a:rPr lang="ru-RU" sz="1600" dirty="0" smtClean="0">
                <a:solidFill>
                  <a:srgbClr val="FF3600"/>
                </a:solidFill>
              </a:rPr>
              <a:t>Авторизации</a:t>
            </a:r>
            <a:endParaRPr lang="ru-RU" sz="1100" dirty="0" smtClean="0">
              <a:solidFill>
                <a:srgbClr val="FF36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90532" y="4545124"/>
            <a:ext cx="319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marL="342900" indent="-342900">
              <a:buAutoNum type="arabicPeriod" startAt="4"/>
            </a:pPr>
            <a:r>
              <a:rPr lang="ru-RU" sz="1600" dirty="0" smtClean="0">
                <a:solidFill>
                  <a:srgbClr val="001D4C"/>
                </a:solidFill>
              </a:rPr>
              <a:t>СК заключает договор со</a:t>
            </a:r>
          </a:p>
          <a:p>
            <a:r>
              <a:rPr lang="ru-RU" sz="1600" dirty="0">
                <a:solidFill>
                  <a:srgbClr val="001D4C"/>
                </a:solidFill>
              </a:rPr>
              <a:t> </a:t>
            </a:r>
            <a:r>
              <a:rPr lang="ru-RU" sz="1600" dirty="0" smtClean="0">
                <a:solidFill>
                  <a:srgbClr val="001D4C"/>
                </a:solidFill>
              </a:rPr>
              <a:t>      страхователем, используя</a:t>
            </a:r>
          </a:p>
          <a:p>
            <a:r>
              <a:rPr lang="ru-RU" sz="1600" dirty="0">
                <a:solidFill>
                  <a:srgbClr val="001D4C"/>
                </a:solidFill>
              </a:rPr>
              <a:t> </a:t>
            </a:r>
            <a:r>
              <a:rPr lang="ru-RU" sz="1600" dirty="0" smtClean="0">
                <a:solidFill>
                  <a:srgbClr val="001D4C"/>
                </a:solidFill>
              </a:rPr>
              <a:t>      полученный эл. номер.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60361" y="5409220"/>
            <a:ext cx="433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z="1600" dirty="0" smtClean="0">
                <a:solidFill>
                  <a:srgbClr val="001D4C"/>
                </a:solidFill>
              </a:rPr>
              <a:t>5.    СК передает полный </a:t>
            </a:r>
          </a:p>
          <a:p>
            <a:r>
              <a:rPr lang="ru-RU" sz="1600" dirty="0" smtClean="0">
                <a:solidFill>
                  <a:srgbClr val="001D4C"/>
                </a:solidFill>
              </a:rPr>
              <a:t>        перечень сведений о </a:t>
            </a:r>
          </a:p>
          <a:p>
            <a:r>
              <a:rPr lang="ru-RU" sz="1600" dirty="0">
                <a:solidFill>
                  <a:srgbClr val="001D4C"/>
                </a:solidFill>
              </a:rPr>
              <a:t> </a:t>
            </a:r>
            <a:r>
              <a:rPr lang="ru-RU" sz="1600" dirty="0" smtClean="0">
                <a:solidFill>
                  <a:srgbClr val="001D4C"/>
                </a:solidFill>
              </a:rPr>
              <a:t>       договоре в АИС НССО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 smtClean="0">
              <a:solidFill>
                <a:srgbClr val="001D4C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 rot="11770127" flipH="1">
            <a:off x="140032" y="2316404"/>
            <a:ext cx="947700" cy="3385496"/>
          </a:xfrm>
          <a:prstGeom prst="curvedRightArrow">
            <a:avLst>
              <a:gd name="adj1" fmla="val 12693"/>
              <a:gd name="adj2" fmla="val 28680"/>
              <a:gd name="adj3" fmla="val 28015"/>
            </a:avLst>
          </a:prstGeom>
          <a:solidFill>
            <a:srgbClr val="FF6C00"/>
          </a:solidFill>
          <a:ln>
            <a:solidFill>
              <a:srgbClr val="FF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Выгнутая влево стрелка 90"/>
          <p:cNvSpPr/>
          <p:nvPr/>
        </p:nvSpPr>
        <p:spPr>
          <a:xfrm rot="11169474">
            <a:off x="1985281" y="2514824"/>
            <a:ext cx="997888" cy="3892817"/>
          </a:xfrm>
          <a:prstGeom prst="curvedRightArrow">
            <a:avLst>
              <a:gd name="adj1" fmla="val 12693"/>
              <a:gd name="adj2" fmla="val 28680"/>
              <a:gd name="adj3" fmla="val 28015"/>
            </a:avLst>
          </a:prstGeom>
          <a:solidFill>
            <a:srgbClr val="FF6C00"/>
          </a:solidFill>
          <a:ln>
            <a:solidFill>
              <a:srgbClr val="FF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1" y="4497510"/>
            <a:ext cx="646568" cy="6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9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8" grpId="0"/>
      <p:bldP spid="69" grpId="0"/>
      <p:bldP spid="83" grpId="0"/>
      <p:bldP spid="84" grpId="0"/>
      <p:bldP spid="85" grpId="0"/>
      <p:bldP spid="87" grpId="0"/>
      <p:bldP spid="30" grpId="0" animBg="1"/>
      <p:bldP spid="30" grpId="1" animBg="1"/>
      <p:bldP spid="91" grpId="0" animBg="1"/>
      <p:bldP spid="9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3935207" y="2078831"/>
            <a:ext cx="1464886" cy="711993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 flipH="1">
            <a:off x="4347489" y="2149108"/>
            <a:ext cx="705614" cy="584565"/>
            <a:chOff x="5023756" y="7119581"/>
            <a:chExt cx="1051823" cy="871382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5479483" y="5692271"/>
            <a:ext cx="2260869" cy="711993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 w="9525">
            <a:solidFill>
              <a:schemeClr val="tx2">
                <a:lumMod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54062" y="4970040"/>
            <a:ext cx="1464886" cy="711993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55587" y="4006360"/>
            <a:ext cx="1464886" cy="711993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71427" y="3038059"/>
            <a:ext cx="1464886" cy="711993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9" y="1888490"/>
            <a:ext cx="3754825" cy="48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95536" y="2000250"/>
            <a:ext cx="3542168" cy="4610100"/>
          </a:xfrm>
          <a:prstGeom prst="roundRect">
            <a:avLst>
              <a:gd name="adj" fmla="val 0"/>
            </a:avLst>
          </a:prstGeom>
          <a:solidFill>
            <a:srgbClr val="F4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gradFill>
            <a:gsLst>
              <a:gs pos="0">
                <a:srgbClr val="256FD9"/>
              </a:gs>
              <a:gs pos="99000">
                <a:srgbClr val="01B8DD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816594" y="140197"/>
            <a:ext cx="373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ВЗАИМОРАСЧЕТЫ</a:t>
            </a:r>
          </a:p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ПЕРЕСТРАХОВОЧНЫЙ ПУЛ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gradFill>
            <a:gsLst>
              <a:gs pos="0">
                <a:srgbClr val="256FD9"/>
              </a:gs>
              <a:gs pos="99000">
                <a:srgbClr val="01B8DD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2414253">
            <a:off x="8666374" y="64323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IT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5536" y="631544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rgbClr val="001D4C"/>
                </a:solidFill>
              </a:rPr>
              <a:t>ПЕРЕСТРАХОВОЧНЫЙ ПУЛ</a:t>
            </a:r>
            <a:endParaRPr lang="ru-RU" sz="1800" dirty="0">
              <a:solidFill>
                <a:srgbClr val="001D4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2941" y="2026549"/>
            <a:ext cx="24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>
            <a:off x="5321129" y="2029439"/>
            <a:ext cx="376351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04772" y="1991605"/>
            <a:ext cx="376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СК ЗАГРУЖАЮТ ДОГОВОРЫ, НАПОЛНЯЯ ПЕРЕСТРАХОВОЧНЫЙ ПУЛ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>
            <a:off x="5321130" y="2997740"/>
            <a:ext cx="376351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334021" y="2980730"/>
            <a:ext cx="3747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АИС НССО АВТОМАТИЧЕСКИ ФОРМИРУЕТ ОТЧЕТЫ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БОРДЕРО, ПЛАТЕЖНЫЕ ДОКУМЕНТЫ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 rot="10800000">
            <a:off x="5321131" y="3960951"/>
            <a:ext cx="376351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12642" y="3913971"/>
            <a:ext cx="3747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СК ПОДПИСЫВАЮТ ОТЧЕТЫ В ЛИЧНЫХ КАБИНЕТАХ С ПОМОЩЬЮ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Э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Ц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П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10800000">
            <a:off x="5321131" y="4927975"/>
            <a:ext cx="376351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303499" y="4880322"/>
            <a:ext cx="37477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ПРОИЗВОДИТСЯ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АВТОМАТИЧЕСКИЙ ВЗАИМОРАСЧЕТ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В ТЕЧЕНИЕ 10 МИНУТ</a:t>
            </a:r>
          </a:p>
          <a:p>
            <a:pPr algn="ctr"/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4" y="4830812"/>
            <a:ext cx="1136172" cy="1890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5" y="2850393"/>
            <a:ext cx="2639584" cy="2632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5" y="2850393"/>
            <a:ext cx="2639584" cy="26326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99798" y="3641114"/>
            <a:ext cx="1499129" cy="56902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>
            <a:defPPr>
              <a:defRPr lang="ru-RU"/>
            </a:defPPr>
            <a:lvl1pPr algn="ctr">
              <a:defRPr sz="5400" b="1" cap="none" spc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sz="4400" dirty="0">
                <a:latin typeface="+mn-lt"/>
              </a:rPr>
              <a:t>64 СК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0398" y="3211573"/>
            <a:ext cx="10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200" dirty="0" smtClean="0">
                <a:solidFill>
                  <a:srgbClr val="001D4C"/>
                </a:solidFill>
              </a:rPr>
              <a:t>ЕМКОСТЬ </a:t>
            </a:r>
          </a:p>
          <a:p>
            <a:pPr algn="ctr"/>
            <a:r>
              <a:rPr lang="ru-RU" sz="1200" dirty="0" smtClean="0">
                <a:solidFill>
                  <a:srgbClr val="001D4C"/>
                </a:solidFill>
              </a:rPr>
              <a:t>ПУЛА</a:t>
            </a:r>
            <a:endParaRPr lang="ru-RU" sz="1200" dirty="0">
              <a:solidFill>
                <a:srgbClr val="001D4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ЕЖЕКВАРТАЛЬНО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92" y="3149628"/>
            <a:ext cx="490780" cy="490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5" y="3252268"/>
            <a:ext cx="1767018" cy="1767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96" y="4177619"/>
            <a:ext cx="1427055" cy="8439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92" y="4108027"/>
            <a:ext cx="490780" cy="490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93" y="5026142"/>
            <a:ext cx="633010" cy="6191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44" y="5860399"/>
            <a:ext cx="1754740" cy="409439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36178" y="2420173"/>
            <a:ext cx="3490235" cy="3035920"/>
            <a:chOff x="436178" y="2420173"/>
            <a:chExt cx="3490235" cy="3035920"/>
          </a:xfrm>
        </p:grpSpPr>
        <p:grpSp>
          <p:nvGrpSpPr>
            <p:cNvPr id="62" name="Группа 61"/>
            <p:cNvGrpSpPr/>
            <p:nvPr/>
          </p:nvGrpSpPr>
          <p:grpSpPr>
            <a:xfrm rot="16200000">
              <a:off x="1976656" y="2455500"/>
              <a:ext cx="412197" cy="341544"/>
              <a:chOff x="4286091" y="6703405"/>
              <a:chExt cx="1230879" cy="1019899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3514216" y="3995922"/>
              <a:ext cx="412197" cy="341544"/>
              <a:chOff x="4286091" y="6703405"/>
              <a:chExt cx="1230879" cy="1019899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  <p:grpSp>
          <p:nvGrpSpPr>
            <p:cNvPr id="69" name="Группа 68"/>
            <p:cNvGrpSpPr/>
            <p:nvPr/>
          </p:nvGrpSpPr>
          <p:grpSpPr>
            <a:xfrm rot="10800000">
              <a:off x="436178" y="3992469"/>
              <a:ext cx="412197" cy="341544"/>
              <a:chOff x="4286091" y="6703405"/>
              <a:chExt cx="1230879" cy="1019899"/>
            </a:xfrm>
          </p:grpSpPr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  <p:grpSp>
          <p:nvGrpSpPr>
            <p:cNvPr id="72" name="Группа 71"/>
            <p:cNvGrpSpPr/>
            <p:nvPr/>
          </p:nvGrpSpPr>
          <p:grpSpPr>
            <a:xfrm rot="2700000">
              <a:off x="3094328" y="5079223"/>
              <a:ext cx="412197" cy="341544"/>
              <a:chOff x="4286091" y="6703405"/>
              <a:chExt cx="1230879" cy="1019899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  <p:grpSp>
          <p:nvGrpSpPr>
            <p:cNvPr id="75" name="Группа 74"/>
            <p:cNvGrpSpPr/>
            <p:nvPr/>
          </p:nvGrpSpPr>
          <p:grpSpPr>
            <a:xfrm rot="-2700000">
              <a:off x="3057993" y="2907908"/>
              <a:ext cx="412197" cy="341544"/>
              <a:chOff x="4286091" y="6703405"/>
              <a:chExt cx="1230879" cy="1019899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  <p:grpSp>
          <p:nvGrpSpPr>
            <p:cNvPr id="78" name="Группа 77"/>
            <p:cNvGrpSpPr/>
            <p:nvPr/>
          </p:nvGrpSpPr>
          <p:grpSpPr>
            <a:xfrm rot="2700000" flipH="1">
              <a:off x="899919" y="2899786"/>
              <a:ext cx="412197" cy="341544"/>
              <a:chOff x="4286091" y="6703405"/>
              <a:chExt cx="1230879" cy="1019899"/>
            </a:xfrm>
          </p:grpSpPr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 rot="18900000" flipH="1" flipV="1">
              <a:off x="808206" y="5027694"/>
              <a:ext cx="412197" cy="341544"/>
              <a:chOff x="4286091" y="6703405"/>
              <a:chExt cx="1230879" cy="1019899"/>
            </a:xfrm>
          </p:grpSpPr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091" y="6703405"/>
                <a:ext cx="710491" cy="1019899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886" y="6982731"/>
                <a:ext cx="507084" cy="461246"/>
              </a:xfrm>
              <a:prstGeom prst="rect">
                <a:avLst/>
              </a:prstGeom>
            </p:spPr>
          </p:pic>
        </p:grpSp>
      </p:grpSp>
      <p:graphicFrame>
        <p:nvGraphicFramePr>
          <p:cNvPr id="87" name="Диаграмма 86"/>
          <p:cNvGraphicFramePr/>
          <p:nvPr>
            <p:extLst>
              <p:ext uri="{D42A27DB-BD31-4B8C-83A1-F6EECF244321}">
                <p14:modId xmlns:p14="http://schemas.microsoft.com/office/powerpoint/2010/main" val="4141485588"/>
              </p:ext>
            </p:extLst>
          </p:nvPr>
        </p:nvGraphicFramePr>
        <p:xfrm>
          <a:off x="729469" y="2569490"/>
          <a:ext cx="2896039" cy="320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2900730" y="2764512"/>
            <a:ext cx="10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200" dirty="0" smtClean="0">
                <a:solidFill>
                  <a:srgbClr val="001D4C"/>
                </a:solidFill>
              </a:rPr>
              <a:t>ДОЛИ СК</a:t>
            </a:r>
            <a:endParaRPr lang="ru-RU" sz="1200" dirty="0">
              <a:solidFill>
                <a:srgbClr val="001D4C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2900730" y="3028359"/>
            <a:ext cx="261754" cy="279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182633" y="3038059"/>
            <a:ext cx="86856" cy="80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51" y="3583152"/>
            <a:ext cx="1466544" cy="11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7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7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55" grpId="0" animBg="1"/>
      <p:bldP spid="54" grpId="0" animBg="1"/>
      <p:bldP spid="53" grpId="0" animBg="1"/>
      <p:bldP spid="19" grpId="0" animBg="1"/>
      <p:bldP spid="22" grpId="0"/>
      <p:bldP spid="23" grpId="0"/>
      <p:bldP spid="25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24" grpId="0"/>
      <p:bldP spid="24" grpId="1"/>
      <p:bldP spid="49" grpId="0"/>
      <p:bldP spid="49" grpId="1"/>
      <p:bldGraphic spid="87" grpId="0">
        <p:bldAsOne/>
      </p:bldGraphic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6" y="6557393"/>
            <a:ext cx="7594286" cy="29142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745927" y="5989133"/>
            <a:ext cx="7782857" cy="568260"/>
          </a:xfrm>
          <a:prstGeom prst="rect">
            <a:avLst/>
          </a:prstGeom>
          <a:gradFill>
            <a:gsLst>
              <a:gs pos="76000">
                <a:srgbClr val="F9F6F2"/>
              </a:gs>
              <a:gs pos="24000">
                <a:srgbClr val="F9F6F2"/>
              </a:gs>
              <a:gs pos="100000">
                <a:srgbClr val="F4EEDB">
                  <a:alpha val="0"/>
                </a:srgbClr>
              </a:gs>
              <a:gs pos="0">
                <a:srgbClr val="F5EFDC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8" y="5441103"/>
            <a:ext cx="7594286" cy="537143"/>
          </a:xfrm>
          <a:prstGeom prst="rect">
            <a:avLst/>
          </a:prstGeom>
        </p:spPr>
      </p:pic>
      <p:sp>
        <p:nvSpPr>
          <p:cNvPr id="61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68760"/>
            <a:ext cx="7594286" cy="291429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4091179" y="106347"/>
            <a:ext cx="4359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СТРАХОВАЯ ИСТОРИЯ КЛИЕНТА</a:t>
            </a:r>
          </a:p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САЙТ НССО: </a:t>
            </a:r>
            <a:r>
              <a:rPr lang="en-US" b="1" dirty="0" smtClean="0">
                <a:solidFill>
                  <a:srgbClr val="5D5D5D"/>
                </a:solidFill>
                <a:hlinkClick r:id="rId5"/>
              </a:rPr>
              <a:t>WWW.NSSO.RU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94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 rot="2414253">
            <a:off x="8534928" y="6432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АИС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00" y="224307"/>
            <a:ext cx="397067" cy="423538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233088"/>
            <a:ext cx="394955" cy="398905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 rot="10800000">
            <a:off x="38325" y="1734482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1214" y="1731592"/>
            <a:ext cx="2937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ПРЕДОСТАВЛЕНИЕ ОБОСНОВАННОГО ТАРИФА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+mn-lt"/>
              </a:rPr>
              <a:t>В рамках «тарифной вилки»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 rot="10800000">
            <a:off x="38326" y="2702783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914" y="2796562"/>
            <a:ext cx="31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ПОДРОБНАЯ ИНФОРМАЦИЯ ПО ДОГОВОРУ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 rot="10800000">
            <a:off x="38327" y="3665994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-39752" y="3745908"/>
            <a:ext cx="31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ПРЯМОЙ ДОСТУП 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СПИСКУ ТС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 rot="10800000">
            <a:off x="38327" y="4633018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-20148" y="4583841"/>
            <a:ext cx="318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ВЫЯВЛЕНИЕ «НЕДОБРОСОВЕСТНЫХ» СТРАХОВАТЕЛЕЙ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0940"/>
            <a:ext cx="5892516" cy="43223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9" y="1547577"/>
            <a:ext cx="5563969" cy="40321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" y="5690985"/>
            <a:ext cx="1058178" cy="1045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1994887" y="5942699"/>
            <a:ext cx="46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ПРИНИМАЙТЕ РЕШЕНИЕ НА ОСНОВАНИИ ДОСТОВЕРНЫХ ДАННЫХ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14" y="2046524"/>
            <a:ext cx="819235" cy="8320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04" y="1916795"/>
            <a:ext cx="2499647" cy="3391510"/>
          </a:xfrm>
          <a:prstGeom prst="rect">
            <a:avLst/>
          </a:prstGeom>
          <a:ln w="15875">
            <a:solidFill>
              <a:srgbClr val="DEC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3" y="2730760"/>
            <a:ext cx="3533806" cy="722977"/>
          </a:xfrm>
          <a:prstGeom prst="rect">
            <a:avLst/>
          </a:prstGeom>
          <a:ln w="15875">
            <a:solidFill>
              <a:srgbClr val="DEC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77" y="4553024"/>
            <a:ext cx="819235" cy="8320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1556012"/>
            <a:ext cx="5563969" cy="40321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94" y="2981321"/>
            <a:ext cx="2466238" cy="19627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36" y="2960568"/>
            <a:ext cx="814968" cy="136539"/>
          </a:xfrm>
          <a:prstGeom prst="rect">
            <a:avLst/>
          </a:prstGeom>
        </p:spPr>
      </p:pic>
      <p:sp>
        <p:nvSpPr>
          <p:cNvPr id="70" name="Стрелка вправо 69"/>
          <p:cNvSpPr/>
          <p:nvPr/>
        </p:nvSpPr>
        <p:spPr>
          <a:xfrm>
            <a:off x="4935171" y="2978814"/>
            <a:ext cx="821413" cy="647479"/>
          </a:xfrm>
          <a:prstGeom prst="rightArrow">
            <a:avLst/>
          </a:prstGeom>
          <a:gradFill>
            <a:gsLst>
              <a:gs pos="0">
                <a:srgbClr val="127CE6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48A7E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4197736" y="3101831"/>
            <a:ext cx="525860" cy="409448"/>
          </a:xfrm>
          <a:prstGeom prst="upArrow">
            <a:avLst/>
          </a:prstGeom>
          <a:gradFill>
            <a:gsLst>
              <a:gs pos="0">
                <a:srgbClr val="127CE6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48A7E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97" y="3205198"/>
            <a:ext cx="819235" cy="832035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3565570" y="4001249"/>
            <a:ext cx="4822854" cy="1299959"/>
            <a:chOff x="3635897" y="3905838"/>
            <a:chExt cx="4822854" cy="129995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635897" y="3905838"/>
              <a:ext cx="4822854" cy="1299959"/>
            </a:xfrm>
            <a:prstGeom prst="rect">
              <a:avLst/>
            </a:prstGeom>
            <a:solidFill>
              <a:srgbClr val="F9FAFC"/>
            </a:solidFill>
            <a:ln w="15875">
              <a:solidFill>
                <a:srgbClr val="DEC28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930377" y="4077072"/>
              <a:ext cx="569615" cy="403944"/>
            </a:xfrm>
            <a:prstGeom prst="rect">
              <a:avLst/>
            </a:prstGeom>
            <a:gradFill>
              <a:gsLst>
                <a:gs pos="0">
                  <a:srgbClr val="0055C0"/>
                </a:gs>
                <a:gs pos="100000">
                  <a:srgbClr val="0FA5F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930377" y="4595327"/>
              <a:ext cx="1505719" cy="403944"/>
            </a:xfrm>
            <a:prstGeom prst="rect">
              <a:avLst/>
            </a:prstGeom>
            <a:gradFill>
              <a:gsLst>
                <a:gs pos="0">
                  <a:srgbClr val="FFD031"/>
                </a:gs>
                <a:gs pos="100000">
                  <a:srgbClr val="FFF393"/>
                </a:gs>
              </a:gsLst>
              <a:lin ang="0" scaled="0"/>
            </a:gradFill>
            <a:ln>
              <a:solidFill>
                <a:srgbClr val="F4A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36096" y="4595327"/>
              <a:ext cx="1505719" cy="403944"/>
            </a:xfrm>
            <a:prstGeom prst="rect">
              <a:avLst/>
            </a:prstGeom>
            <a:solidFill>
              <a:srgbClr val="FFFCE4"/>
            </a:solidFill>
            <a:ln>
              <a:solidFill>
                <a:srgbClr val="F4A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164288" y="4074607"/>
              <a:ext cx="1208749" cy="924664"/>
            </a:xfrm>
            <a:prstGeom prst="rect">
              <a:avLst/>
            </a:prstGeom>
            <a:solidFill>
              <a:srgbClr val="F9FCFF"/>
            </a:solidFill>
            <a:ln w="12700">
              <a:solidFill>
                <a:srgbClr val="D1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69679" y="4119517"/>
              <a:ext cx="1817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1616F"/>
                  </a:solidFill>
                  <a:latin typeface="+mn-lt"/>
                </a:rPr>
                <a:t>НАЧИСЛЕННАЯ ПРЕМИЯ</a:t>
              </a:r>
              <a:endParaRPr lang="ru-RU" sz="500" b="1" dirty="0">
                <a:solidFill>
                  <a:srgbClr val="41616F"/>
                </a:solidFill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97712" y="4569295"/>
              <a:ext cx="1250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1616F"/>
                  </a:solidFill>
                  <a:latin typeface="+mn-lt"/>
                </a:rPr>
                <a:t>ОПЛАЧЕННЫЕ УБЫТКИ</a:t>
              </a:r>
              <a:endParaRPr lang="ru-RU" sz="500" b="1" dirty="0">
                <a:solidFill>
                  <a:srgbClr val="41616F"/>
                </a:solidFill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91232" y="4615015"/>
              <a:ext cx="1250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41616F"/>
                  </a:solidFill>
                  <a:latin typeface="+mn-lt"/>
                </a:rPr>
                <a:t>ЗНУ</a:t>
              </a:r>
              <a:endParaRPr lang="ru-RU" sz="700" b="1" dirty="0">
                <a:solidFill>
                  <a:srgbClr val="41616F"/>
                </a:solidFill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64959" y="4120470"/>
              <a:ext cx="12128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41616F"/>
                  </a:solidFill>
                  <a:latin typeface="+mn-lt"/>
                </a:rPr>
                <a:t>Отношение</a:t>
              </a:r>
            </a:p>
            <a:p>
              <a:pPr algn="ctr"/>
              <a:r>
                <a:rPr lang="ru-RU" sz="1600" b="1" dirty="0">
                  <a:solidFill>
                    <a:srgbClr val="41616F"/>
                  </a:solidFill>
                  <a:latin typeface="+mn-lt"/>
                </a:rPr>
                <a:t>у</a:t>
              </a:r>
              <a:r>
                <a:rPr lang="ru-RU" sz="1600" b="1" dirty="0" smtClean="0">
                  <a:solidFill>
                    <a:srgbClr val="41616F"/>
                  </a:solidFill>
                  <a:latin typeface="+mn-lt"/>
                </a:rPr>
                <a:t>бытков </a:t>
              </a:r>
            </a:p>
            <a:p>
              <a:pPr algn="ctr"/>
              <a:r>
                <a:rPr lang="ru-RU" sz="1600" b="1" dirty="0">
                  <a:solidFill>
                    <a:srgbClr val="41616F"/>
                  </a:solidFill>
                  <a:latin typeface="+mn-lt"/>
                </a:rPr>
                <a:t>к</a:t>
              </a:r>
              <a:r>
                <a:rPr lang="ru-RU" sz="1600" b="1" dirty="0" smtClean="0">
                  <a:solidFill>
                    <a:srgbClr val="41616F"/>
                  </a:solidFill>
                  <a:latin typeface="+mn-lt"/>
                </a:rPr>
                <a:t> премии</a:t>
              </a:r>
              <a:endParaRPr lang="ru-RU" sz="700" b="1" dirty="0">
                <a:solidFill>
                  <a:srgbClr val="41616F"/>
                </a:solidFill>
                <a:latin typeface="+mn-lt"/>
              </a:endParaRP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98" y="4578603"/>
            <a:ext cx="819235" cy="832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1554604"/>
            <a:ext cx="5563969" cy="40321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1554604"/>
            <a:ext cx="5563969" cy="403217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55" y="2947269"/>
            <a:ext cx="819235" cy="832035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35" y="3317779"/>
            <a:ext cx="3868334" cy="1734581"/>
          </a:xfrm>
          <a:prstGeom prst="rect">
            <a:avLst/>
          </a:prstGeom>
          <a:ln w="15875">
            <a:solidFill>
              <a:srgbClr val="DEC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Стрелка вверх 82"/>
          <p:cNvSpPr/>
          <p:nvPr/>
        </p:nvSpPr>
        <p:spPr>
          <a:xfrm>
            <a:off x="4473014" y="4356768"/>
            <a:ext cx="786899" cy="612700"/>
          </a:xfrm>
          <a:prstGeom prst="upArrow">
            <a:avLst/>
          </a:prstGeom>
          <a:gradFill>
            <a:gsLst>
              <a:gs pos="0">
                <a:srgbClr val="127CE6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48A7E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1554604"/>
            <a:ext cx="5563969" cy="403217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1554604"/>
            <a:ext cx="5563969" cy="403217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05" y="2939621"/>
            <a:ext cx="2453437" cy="205235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51" y="3910870"/>
            <a:ext cx="3472106" cy="1400551"/>
          </a:xfrm>
          <a:prstGeom prst="rect">
            <a:avLst/>
          </a:prstGeom>
          <a:ln w="15875">
            <a:solidFill>
              <a:srgbClr val="DEC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Стрелка вверх 87"/>
          <p:cNvSpPr/>
          <p:nvPr/>
        </p:nvSpPr>
        <p:spPr>
          <a:xfrm>
            <a:off x="4175278" y="3032419"/>
            <a:ext cx="525860" cy="409448"/>
          </a:xfrm>
          <a:prstGeom prst="upArrow">
            <a:avLst/>
          </a:prstGeom>
          <a:gradFill>
            <a:gsLst>
              <a:gs pos="0">
                <a:srgbClr val="127CE6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48A7E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70" y="3290438"/>
            <a:ext cx="819235" cy="83203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7439"/>
            <a:ext cx="192008" cy="260277"/>
          </a:xfrm>
          <a:prstGeom prst="rect">
            <a:avLst/>
          </a:prstGeom>
          <a:effectLst>
            <a:outerShdw blurRad="63500" dir="2700000" sx="132000" sy="132000" kx="-800400" algn="bl" rotWithShape="0">
              <a:prstClr val="black">
                <a:alpha val="46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68" y="5543893"/>
            <a:ext cx="1113647" cy="1036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7753100" y="5993412"/>
            <a:ext cx="14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Закрытая зона сайта НССО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574"/>
            <a:ext cx="2133600" cy="365125"/>
          </a:xfrm>
        </p:spPr>
        <p:txBody>
          <a:bodyPr/>
          <a:lstStyle/>
          <a:p>
            <a:fld id="{4D7695BE-3835-4F15-885B-9E34AF8F693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3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9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2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animMotion origin="layout" path="M 1.38889E-6 -1.48148E-6 L 0.1151 -1.48148E-6 " pathEditMode="relative" rAng="0" ptsTypes="AA">
                                      <p:cBhvr>
                                        <p:cTn id="99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9" presetClass="entr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9" presetClass="entr" presetSubtype="0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2" grpId="0"/>
      <p:bldP spid="49" grpId="0" animBg="1"/>
      <p:bldP spid="24" grpId="0"/>
      <p:bldP spid="56" grpId="0" animBg="1"/>
      <p:bldP spid="57" grpId="0"/>
      <p:bldP spid="58" grpId="0" animBg="1"/>
      <p:bldP spid="59" grpId="0"/>
      <p:bldP spid="60" grpId="0" animBg="1"/>
      <p:bldP spid="64" grpId="0"/>
      <p:bldP spid="63" grpId="0"/>
      <p:bldP spid="70" grpId="0" animBg="1"/>
      <p:bldP spid="70" grpId="1" animBg="1"/>
      <p:bldP spid="70" grpId="2" animBg="1"/>
      <p:bldP spid="31" grpId="0" animBg="1"/>
      <p:bldP spid="31" grpId="1" animBg="1"/>
      <p:bldP spid="83" grpId="0" animBg="1"/>
      <p:bldP spid="88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6" y="6557393"/>
            <a:ext cx="7594286" cy="29142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745927" y="5989133"/>
            <a:ext cx="7782857" cy="568260"/>
          </a:xfrm>
          <a:prstGeom prst="rect">
            <a:avLst/>
          </a:prstGeom>
          <a:gradFill>
            <a:gsLst>
              <a:gs pos="76000">
                <a:srgbClr val="F9F6F2"/>
              </a:gs>
              <a:gs pos="24000">
                <a:srgbClr val="F9F6F2"/>
              </a:gs>
              <a:gs pos="100000">
                <a:srgbClr val="F4EEDB">
                  <a:alpha val="0"/>
                </a:srgbClr>
              </a:gs>
              <a:gs pos="0">
                <a:srgbClr val="F5EFDC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8" y="5441103"/>
            <a:ext cx="7594286" cy="537143"/>
          </a:xfrm>
          <a:prstGeom prst="rect">
            <a:avLst/>
          </a:prstGeom>
        </p:spPr>
      </p:pic>
      <p:sp>
        <p:nvSpPr>
          <p:cNvPr id="61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68760"/>
            <a:ext cx="7594286" cy="291429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4091179" y="106347"/>
            <a:ext cx="4359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СТРАХОВАЯ ИСТОРИЯ КЛИЕНТА</a:t>
            </a:r>
          </a:p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САЙТ НССО: </a:t>
            </a:r>
            <a:r>
              <a:rPr lang="en-US" b="1" dirty="0" smtClean="0">
                <a:solidFill>
                  <a:srgbClr val="5D5D5D"/>
                </a:solidFill>
                <a:hlinkClick r:id="rId5"/>
              </a:rPr>
              <a:t>WWW.NSSO.RU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94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 rot="2414253">
            <a:off x="8534928" y="6432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АИС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00" y="224307"/>
            <a:ext cx="397067" cy="423538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233088"/>
            <a:ext cx="394955" cy="398905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 rot="10800000">
            <a:off x="38325" y="1734482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1214" y="1731592"/>
            <a:ext cx="2937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ПРЕДОСТАВЛЕНИЕ ОБОСНОВАННОГО ТАРИФА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+mn-lt"/>
              </a:rPr>
              <a:t>В рамках «тарифной вилки»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 rot="10800000">
            <a:off x="38326" y="2702783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914" y="2796562"/>
            <a:ext cx="31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ПОДРОБНАЯ ИНФОРМАЦИЯ ПО ДОГОВОРУ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 rot="10800000">
            <a:off x="38327" y="3665994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-39752" y="3745908"/>
            <a:ext cx="31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ПРЯМОЙ ДОСТУП 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СПИСКУ ТС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 rot="10800000">
            <a:off x="38327" y="4633018"/>
            <a:ext cx="319892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-20148" y="4583841"/>
            <a:ext cx="318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ВЫЯВЛЕНИЕ «НЕДОБРОСОВЕСТНЫХ» СТРАХОВАТЕЛЕЙ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0940"/>
            <a:ext cx="5892516" cy="4322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" y="5690985"/>
            <a:ext cx="1058178" cy="1045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1994887" y="5952224"/>
            <a:ext cx="46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ПРИНИМАЙТЕ РЕШЕНИЕ НА ОСНОВАНИИ ДОСТОВЕРНЫХ ДАННЫХ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68" y="5543893"/>
            <a:ext cx="1113647" cy="1036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7753100" y="5993412"/>
            <a:ext cx="14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Закрытая зона сайта НССО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574"/>
            <a:ext cx="2133600" cy="365125"/>
          </a:xfrm>
        </p:spPr>
        <p:txBody>
          <a:bodyPr/>
          <a:lstStyle/>
          <a:p>
            <a:fld id="{4D7695BE-3835-4F15-885B-9E34AF8F693E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5842" y="1580246"/>
            <a:ext cx="5544630" cy="3983704"/>
          </a:xfrm>
          <a:prstGeom prst="roundRect">
            <a:avLst>
              <a:gd name="adj" fmla="val 3354"/>
            </a:avLst>
          </a:prstGeom>
          <a:solidFill>
            <a:srgbClr val="F4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8" y="4160506"/>
            <a:ext cx="1170335" cy="118862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945416" y="2124630"/>
            <a:ext cx="226536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12341"/>
                </a:solidFill>
                <a:latin typeface="+mn-lt"/>
              </a:rPr>
              <a:t>5 377</a:t>
            </a:r>
            <a:endParaRPr lang="ru-RU" sz="7200" b="1" dirty="0" smtClean="0">
              <a:solidFill>
                <a:srgbClr val="312341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312341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312341"/>
                </a:solidFill>
                <a:latin typeface="+mn-lt"/>
              </a:rPr>
              <a:t>ЗАПРОСОВ</a:t>
            </a:r>
            <a:endParaRPr lang="ru-RU" sz="3200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09400" y="4917695"/>
            <a:ext cx="197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 НОЯБРЯ 2014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ОКТЯБРЬ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2015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ПО СОСТОЯНИЮ НА 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ОКТЯБРЬ 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2015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9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кругленный прямоугольник 135"/>
          <p:cNvSpPr/>
          <p:nvPr/>
        </p:nvSpPr>
        <p:spPr>
          <a:xfrm>
            <a:off x="251419" y="4827231"/>
            <a:ext cx="3573716" cy="1652621"/>
          </a:xfrm>
          <a:prstGeom prst="roundRect">
            <a:avLst>
              <a:gd name="adj" fmla="val 6079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345449" y="6067366"/>
            <a:ext cx="1673851" cy="307777"/>
            <a:chOff x="7056162" y="4428825"/>
            <a:chExt cx="1481944" cy="307777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СРОКИ ДЕЙСТВИЯ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084410" y="6065948"/>
            <a:ext cx="1663366" cy="307777"/>
            <a:chOff x="7051400" y="4836472"/>
            <a:chExt cx="1481944" cy="307777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7051400" y="4836472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СПИСОК ТС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45448" y="5046337"/>
            <a:ext cx="3402327" cy="307777"/>
            <a:chOff x="7056162" y="4428825"/>
            <a:chExt cx="1481944" cy="307777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ДАННЫЕ О СТАТУСЕ ДОГОВОРА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45448" y="5390844"/>
            <a:ext cx="3402327" cy="307777"/>
            <a:chOff x="7056162" y="4428825"/>
            <a:chExt cx="1481944" cy="307777"/>
          </a:xfrm>
        </p:grpSpPr>
        <p:sp>
          <p:nvSpPr>
            <p:cNvPr id="152" name="Скругленный прямоугольник 151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ДАННЫЕ О СТРАХОВАТЕЛЕ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345448" y="5735351"/>
            <a:ext cx="3402327" cy="307777"/>
            <a:chOff x="7056162" y="4428825"/>
            <a:chExt cx="1481944" cy="307777"/>
          </a:xfrm>
        </p:grpSpPr>
        <p:sp>
          <p:nvSpPr>
            <p:cNvPr id="155" name="Скругленный прямоугольник 154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РЕКВИЗИТЫ СТРАХОВЩИКА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251419" y="2480723"/>
            <a:ext cx="3573716" cy="1896588"/>
          </a:xfrm>
          <a:prstGeom prst="roundRect">
            <a:avLst>
              <a:gd name="adj" fmla="val 6079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285751" y="3200905"/>
            <a:ext cx="3462024" cy="307777"/>
            <a:chOff x="7037112" y="4025940"/>
            <a:chExt cx="1496232" cy="307777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7057687" y="404626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037112" y="4025940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ПО НОМЕРУ ДОГОВОРА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45449" y="3603208"/>
            <a:ext cx="1673851" cy="307777"/>
            <a:chOff x="7056162" y="4428825"/>
            <a:chExt cx="1481944" cy="307777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ПО НОМЕРУ ОПО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2084410" y="3601790"/>
            <a:ext cx="1663366" cy="307777"/>
            <a:chOff x="7051400" y="4836472"/>
            <a:chExt cx="1481944" cy="307777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051400" y="4836472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ПО НОМЕРУ ТС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 flipH="1">
            <a:off x="3825135" y="1860344"/>
            <a:ext cx="1464886" cy="711993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 flipH="1">
            <a:off x="3849373" y="4617308"/>
            <a:ext cx="1464886" cy="2791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>
                  <a:alpha val="14000"/>
                </a:srgbClr>
              </a:gs>
              <a:gs pos="100000">
                <a:srgbClr val="16BFD7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2305" y="1627991"/>
            <a:ext cx="3754825" cy="48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 flipH="1">
            <a:off x="5299882" y="1739751"/>
            <a:ext cx="3542168" cy="4610100"/>
          </a:xfrm>
          <a:prstGeom prst="roundRect">
            <a:avLst>
              <a:gd name="adj" fmla="val 0"/>
            </a:avLst>
          </a:prstGeom>
          <a:solidFill>
            <a:srgbClr val="F4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2414253">
            <a:off x="8534928" y="6432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АИС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 flipH="1">
            <a:off x="6797990" y="6466346"/>
            <a:ext cx="2133600" cy="365125"/>
          </a:xfrm>
        </p:spPr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H="1">
            <a:off x="170011" y="1800046"/>
            <a:ext cx="376351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flipH="1">
            <a:off x="195124" y="1736812"/>
            <a:ext cx="368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ВАРИАТИВНОСТЬ: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ПРОВЕРКА МОЖЕТ ПРОВОДИТСЯ ПО РАЗНЫМ ДАННЫМ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H="1">
            <a:off x="158030" y="4566082"/>
            <a:ext cx="3763515" cy="399302"/>
          </a:xfrm>
          <a:prstGeom prst="roundRect">
            <a:avLst>
              <a:gd name="adj" fmla="val 10808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flipH="1">
            <a:off x="170921" y="4570588"/>
            <a:ext cx="37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ПОЛНОТА СВЕДЕНИЙ </a:t>
            </a:r>
            <a:r>
              <a:rPr lang="ru-RU" b="1" dirty="0" smtClean="0">
                <a:solidFill>
                  <a:srgbClr val="FFFF00"/>
                </a:solidFill>
                <a:latin typeface="+mj-lt"/>
              </a:rPr>
              <a:t>ОНЛАЙН</a:t>
            </a:r>
            <a:endParaRPr lang="ru-RU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ЕЖЕКВАРТАЛЬНО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8696" y="106347"/>
            <a:ext cx="453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ПРОВЕРКА ФАКТА СТРАХОВАНИЯ</a:t>
            </a:r>
          </a:p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САЙТ НССО: </a:t>
            </a:r>
            <a:r>
              <a:rPr lang="en-US" b="1" dirty="0" smtClean="0">
                <a:solidFill>
                  <a:srgbClr val="5D5D5D"/>
                </a:solidFill>
                <a:hlinkClick r:id="rId8"/>
              </a:rPr>
              <a:t>WWW.NSSO.RU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70" y="1864085"/>
            <a:ext cx="3345208" cy="442472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00" y="224307"/>
            <a:ext cx="397067" cy="42353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233088"/>
            <a:ext cx="394955" cy="398905"/>
          </a:xfrm>
          <a:prstGeom prst="rect">
            <a:avLst/>
          </a:prstGeom>
        </p:spPr>
      </p:pic>
      <p:grpSp>
        <p:nvGrpSpPr>
          <p:cNvPr id="122" name="Группа 121"/>
          <p:cNvGrpSpPr/>
          <p:nvPr/>
        </p:nvGrpSpPr>
        <p:grpSpPr>
          <a:xfrm>
            <a:off x="345448" y="3975831"/>
            <a:ext cx="3402327" cy="307777"/>
            <a:chOff x="7056162" y="4428825"/>
            <a:chExt cx="1481944" cy="307777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ПО ИНН СТРАХОВАТЕЛЯ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pic>
        <p:nvPicPr>
          <p:cNvPr id="130" name="Рисунок 129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28" y="2703960"/>
            <a:ext cx="414728" cy="41472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7" y="2700831"/>
            <a:ext cx="628150" cy="4262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30" y="1890837"/>
            <a:ext cx="625394" cy="635166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90" y="1941708"/>
            <a:ext cx="819235" cy="832035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73" y="3030818"/>
            <a:ext cx="819235" cy="832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37" y="2376163"/>
            <a:ext cx="1288846" cy="335100"/>
          </a:xfrm>
          <a:prstGeom prst="rect">
            <a:avLst/>
          </a:prstGeom>
          <a:ln>
            <a:solidFill>
              <a:srgbClr val="E4B7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36" y="3347371"/>
            <a:ext cx="2362297" cy="2756014"/>
          </a:xfrm>
          <a:prstGeom prst="rect">
            <a:avLst/>
          </a:prstGeom>
          <a:ln>
            <a:solidFill>
              <a:srgbClr val="E4B7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6" y="1870560"/>
            <a:ext cx="3345208" cy="442472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1772816"/>
            <a:ext cx="192008" cy="260277"/>
          </a:xfrm>
          <a:prstGeom prst="rect">
            <a:avLst/>
          </a:prstGeom>
          <a:effectLst>
            <a:outerShdw blurRad="63500" dir="2700000" sx="132000" sy="132000" kx="-800400" algn="bl" rotWithShape="0">
              <a:prstClr val="black">
                <a:alpha val="4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1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89" grpId="0" animBg="1"/>
      <p:bldP spid="52" grpId="0" animBg="1"/>
      <p:bldP spid="53" grpId="0" animBg="1"/>
      <p:bldP spid="19" grpId="0" animBg="1"/>
      <p:bldP spid="25" grpId="0" animBg="1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20511"/>
            <a:ext cx="7594286" cy="53714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737942" y="106347"/>
            <a:ext cx="471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ПРОВЕРКА ФАКТА СТРАХОВАНИЯ</a:t>
            </a:r>
          </a:p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САЙТ НССО: </a:t>
            </a:r>
            <a:r>
              <a:rPr lang="en-US" b="1" dirty="0" smtClean="0">
                <a:solidFill>
                  <a:srgbClr val="5D5D5D"/>
                </a:solidFill>
                <a:hlinkClick r:id="rId6"/>
              </a:rPr>
              <a:t>WWW.NSSO.RU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60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СТАТИСТИКА ЗА ПЕРИОД ИЮЛЬ 2013 – 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ОКТЯБРЬ 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2015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  <p:sp>
        <p:nvSpPr>
          <p:cNvPr id="62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 rot="2414253">
            <a:off x="8534928" y="6432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АИС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00" y="224307"/>
            <a:ext cx="397067" cy="42353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233088"/>
            <a:ext cx="394955" cy="398905"/>
          </a:xfrm>
          <a:prstGeom prst="rect">
            <a:avLst/>
          </a:prstGeom>
        </p:spPr>
      </p:pic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036522"/>
              </p:ext>
            </p:extLst>
          </p:nvPr>
        </p:nvGraphicFramePr>
        <p:xfrm>
          <a:off x="-233117" y="2405303"/>
          <a:ext cx="6810375" cy="445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30661" y="5845970"/>
            <a:ext cx="2834210" cy="446341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2817541"/>
              <a:gd name="connsiteY0" fmla="*/ 235178 h 301490"/>
              <a:gd name="connsiteX1" fmla="*/ 419714 w 2817541"/>
              <a:gd name="connsiteY1" fmla="*/ 0 h 301490"/>
              <a:gd name="connsiteX2" fmla="*/ 2815697 w 2817541"/>
              <a:gd name="connsiteY2" fmla="*/ 1621 h 301490"/>
              <a:gd name="connsiteX3" fmla="*/ 2815696 w 2817541"/>
              <a:gd name="connsiteY3" fmla="*/ 296896 h 301490"/>
              <a:gd name="connsiteX4" fmla="*/ 575289 w 2817541"/>
              <a:gd name="connsiteY4" fmla="*/ 300710 h 301490"/>
              <a:gd name="connsiteX5" fmla="*/ 4762 w 2817541"/>
              <a:gd name="connsiteY5" fmla="*/ 300710 h 301490"/>
              <a:gd name="connsiteX6" fmla="*/ 0 w 2817541"/>
              <a:gd name="connsiteY6" fmla="*/ 235178 h 301490"/>
              <a:gd name="connsiteX0" fmla="*/ 0 w 2817541"/>
              <a:gd name="connsiteY0" fmla="*/ 235178 h 301490"/>
              <a:gd name="connsiteX1" fmla="*/ 419714 w 2817541"/>
              <a:gd name="connsiteY1" fmla="*/ 0 h 301490"/>
              <a:gd name="connsiteX2" fmla="*/ 2815697 w 2817541"/>
              <a:gd name="connsiteY2" fmla="*/ 1621 h 301490"/>
              <a:gd name="connsiteX3" fmla="*/ 2815696 w 2817541"/>
              <a:gd name="connsiteY3" fmla="*/ 296896 h 301490"/>
              <a:gd name="connsiteX4" fmla="*/ 575289 w 2817541"/>
              <a:gd name="connsiteY4" fmla="*/ 300710 h 301490"/>
              <a:gd name="connsiteX5" fmla="*/ 0 w 2817541"/>
              <a:gd name="connsiteY5" fmla="*/ 299115 h 301490"/>
              <a:gd name="connsiteX6" fmla="*/ 0 w 2817541"/>
              <a:gd name="connsiteY6" fmla="*/ 235178 h 301490"/>
              <a:gd name="connsiteX0" fmla="*/ 0 w 2817541"/>
              <a:gd name="connsiteY0" fmla="*/ 233557 h 299869"/>
              <a:gd name="connsiteX1" fmla="*/ 414951 w 2817541"/>
              <a:gd name="connsiteY1" fmla="*/ 4762 h 299869"/>
              <a:gd name="connsiteX2" fmla="*/ 2815697 w 2817541"/>
              <a:gd name="connsiteY2" fmla="*/ 0 h 299869"/>
              <a:gd name="connsiteX3" fmla="*/ 2815696 w 2817541"/>
              <a:gd name="connsiteY3" fmla="*/ 295275 h 299869"/>
              <a:gd name="connsiteX4" fmla="*/ 575289 w 2817541"/>
              <a:gd name="connsiteY4" fmla="*/ 299089 h 299869"/>
              <a:gd name="connsiteX5" fmla="*/ 0 w 2817541"/>
              <a:gd name="connsiteY5" fmla="*/ 297494 h 299869"/>
              <a:gd name="connsiteX6" fmla="*/ 0 w 2817541"/>
              <a:gd name="connsiteY6" fmla="*/ 233557 h 299869"/>
              <a:gd name="connsiteX0" fmla="*/ 0 w 2830470"/>
              <a:gd name="connsiteY0" fmla="*/ 231961 h 298273"/>
              <a:gd name="connsiteX1" fmla="*/ 414951 w 2830470"/>
              <a:gd name="connsiteY1" fmla="*/ 3166 h 298273"/>
              <a:gd name="connsiteX2" fmla="*/ 2829985 w 2830470"/>
              <a:gd name="connsiteY2" fmla="*/ 0 h 298273"/>
              <a:gd name="connsiteX3" fmla="*/ 2815696 w 2830470"/>
              <a:gd name="connsiteY3" fmla="*/ 293679 h 298273"/>
              <a:gd name="connsiteX4" fmla="*/ 575289 w 2830470"/>
              <a:gd name="connsiteY4" fmla="*/ 297493 h 298273"/>
              <a:gd name="connsiteX5" fmla="*/ 0 w 2830470"/>
              <a:gd name="connsiteY5" fmla="*/ 295898 h 298273"/>
              <a:gd name="connsiteX6" fmla="*/ 0 w 2830470"/>
              <a:gd name="connsiteY6" fmla="*/ 231961 h 298273"/>
              <a:gd name="connsiteX0" fmla="*/ 0 w 2831829"/>
              <a:gd name="connsiteY0" fmla="*/ 231961 h 299129"/>
              <a:gd name="connsiteX1" fmla="*/ 414951 w 2831829"/>
              <a:gd name="connsiteY1" fmla="*/ 3166 h 299129"/>
              <a:gd name="connsiteX2" fmla="*/ 2829985 w 2831829"/>
              <a:gd name="connsiteY2" fmla="*/ 0 h 299129"/>
              <a:gd name="connsiteX3" fmla="*/ 2829984 w 2831829"/>
              <a:gd name="connsiteY3" fmla="*/ 295274 h 299129"/>
              <a:gd name="connsiteX4" fmla="*/ 575289 w 2831829"/>
              <a:gd name="connsiteY4" fmla="*/ 297493 h 299129"/>
              <a:gd name="connsiteX5" fmla="*/ 0 w 2831829"/>
              <a:gd name="connsiteY5" fmla="*/ 295898 h 299129"/>
              <a:gd name="connsiteX6" fmla="*/ 0 w 2831829"/>
              <a:gd name="connsiteY6" fmla="*/ 231961 h 299129"/>
              <a:gd name="connsiteX0" fmla="*/ 0 w 2831829"/>
              <a:gd name="connsiteY0" fmla="*/ 231961 h 297493"/>
              <a:gd name="connsiteX1" fmla="*/ 414951 w 2831829"/>
              <a:gd name="connsiteY1" fmla="*/ 3166 h 297493"/>
              <a:gd name="connsiteX2" fmla="*/ 2829985 w 2831829"/>
              <a:gd name="connsiteY2" fmla="*/ 0 h 297493"/>
              <a:gd name="connsiteX3" fmla="*/ 2829984 w 2831829"/>
              <a:gd name="connsiteY3" fmla="*/ 295274 h 297493"/>
              <a:gd name="connsiteX4" fmla="*/ 575289 w 2831829"/>
              <a:gd name="connsiteY4" fmla="*/ 297493 h 297493"/>
              <a:gd name="connsiteX5" fmla="*/ 0 w 2831829"/>
              <a:gd name="connsiteY5" fmla="*/ 295898 h 297493"/>
              <a:gd name="connsiteX6" fmla="*/ 0 w 2831829"/>
              <a:gd name="connsiteY6" fmla="*/ 231961 h 297493"/>
              <a:gd name="connsiteX0" fmla="*/ 0 w 2831829"/>
              <a:gd name="connsiteY0" fmla="*/ 231961 h 297493"/>
              <a:gd name="connsiteX1" fmla="*/ 414951 w 2831829"/>
              <a:gd name="connsiteY1" fmla="*/ 3166 h 297493"/>
              <a:gd name="connsiteX2" fmla="*/ 2829985 w 2831829"/>
              <a:gd name="connsiteY2" fmla="*/ 0 h 297493"/>
              <a:gd name="connsiteX3" fmla="*/ 2829984 w 2831829"/>
              <a:gd name="connsiteY3" fmla="*/ 296870 h 297493"/>
              <a:gd name="connsiteX4" fmla="*/ 575289 w 2831829"/>
              <a:gd name="connsiteY4" fmla="*/ 297493 h 297493"/>
              <a:gd name="connsiteX5" fmla="*/ 0 w 2831829"/>
              <a:gd name="connsiteY5" fmla="*/ 295898 h 297493"/>
              <a:gd name="connsiteX6" fmla="*/ 0 w 2831829"/>
              <a:gd name="connsiteY6" fmla="*/ 231961 h 297493"/>
              <a:gd name="connsiteX0" fmla="*/ 0 w 2831829"/>
              <a:gd name="connsiteY0" fmla="*/ 279830 h 297493"/>
              <a:gd name="connsiteX1" fmla="*/ 414951 w 2831829"/>
              <a:gd name="connsiteY1" fmla="*/ 3166 h 297493"/>
              <a:gd name="connsiteX2" fmla="*/ 2829985 w 2831829"/>
              <a:gd name="connsiteY2" fmla="*/ 0 h 297493"/>
              <a:gd name="connsiteX3" fmla="*/ 2829984 w 2831829"/>
              <a:gd name="connsiteY3" fmla="*/ 296870 h 297493"/>
              <a:gd name="connsiteX4" fmla="*/ 575289 w 2831829"/>
              <a:gd name="connsiteY4" fmla="*/ 297493 h 297493"/>
              <a:gd name="connsiteX5" fmla="*/ 0 w 2831829"/>
              <a:gd name="connsiteY5" fmla="*/ 295898 h 297493"/>
              <a:gd name="connsiteX6" fmla="*/ 0 w 2831829"/>
              <a:gd name="connsiteY6" fmla="*/ 279830 h 297493"/>
              <a:gd name="connsiteX0" fmla="*/ 0 w 2834211"/>
              <a:gd name="connsiteY0" fmla="*/ 287808 h 297493"/>
              <a:gd name="connsiteX1" fmla="*/ 417333 w 2834211"/>
              <a:gd name="connsiteY1" fmla="*/ 3166 h 297493"/>
              <a:gd name="connsiteX2" fmla="*/ 2832367 w 2834211"/>
              <a:gd name="connsiteY2" fmla="*/ 0 h 297493"/>
              <a:gd name="connsiteX3" fmla="*/ 2832366 w 2834211"/>
              <a:gd name="connsiteY3" fmla="*/ 296870 h 297493"/>
              <a:gd name="connsiteX4" fmla="*/ 577671 w 2834211"/>
              <a:gd name="connsiteY4" fmla="*/ 297493 h 297493"/>
              <a:gd name="connsiteX5" fmla="*/ 2382 w 2834211"/>
              <a:gd name="connsiteY5" fmla="*/ 295898 h 297493"/>
              <a:gd name="connsiteX6" fmla="*/ 0 w 2834211"/>
              <a:gd name="connsiteY6" fmla="*/ 287808 h 297493"/>
              <a:gd name="connsiteX0" fmla="*/ 0 w 2831830"/>
              <a:gd name="connsiteY0" fmla="*/ 284617 h 297493"/>
              <a:gd name="connsiteX1" fmla="*/ 414952 w 2831830"/>
              <a:gd name="connsiteY1" fmla="*/ 3166 h 297493"/>
              <a:gd name="connsiteX2" fmla="*/ 2829986 w 2831830"/>
              <a:gd name="connsiteY2" fmla="*/ 0 h 297493"/>
              <a:gd name="connsiteX3" fmla="*/ 2829985 w 2831830"/>
              <a:gd name="connsiteY3" fmla="*/ 296870 h 297493"/>
              <a:gd name="connsiteX4" fmla="*/ 575290 w 2831830"/>
              <a:gd name="connsiteY4" fmla="*/ 297493 h 297493"/>
              <a:gd name="connsiteX5" fmla="*/ 1 w 2831830"/>
              <a:gd name="connsiteY5" fmla="*/ 295898 h 297493"/>
              <a:gd name="connsiteX6" fmla="*/ 0 w 2831830"/>
              <a:gd name="connsiteY6" fmla="*/ 284617 h 297493"/>
              <a:gd name="connsiteX0" fmla="*/ 2380 w 2834210"/>
              <a:gd name="connsiteY0" fmla="*/ 284617 h 299089"/>
              <a:gd name="connsiteX1" fmla="*/ 417332 w 2834210"/>
              <a:gd name="connsiteY1" fmla="*/ 3166 h 299089"/>
              <a:gd name="connsiteX2" fmla="*/ 2832366 w 2834210"/>
              <a:gd name="connsiteY2" fmla="*/ 0 h 299089"/>
              <a:gd name="connsiteX3" fmla="*/ 2832365 w 2834210"/>
              <a:gd name="connsiteY3" fmla="*/ 296870 h 299089"/>
              <a:gd name="connsiteX4" fmla="*/ 577670 w 2834210"/>
              <a:gd name="connsiteY4" fmla="*/ 297493 h 299089"/>
              <a:gd name="connsiteX5" fmla="*/ 0 w 2834210"/>
              <a:gd name="connsiteY5" fmla="*/ 299089 h 299089"/>
              <a:gd name="connsiteX6" fmla="*/ 2380 w 2834210"/>
              <a:gd name="connsiteY6" fmla="*/ 284617 h 299089"/>
              <a:gd name="connsiteX0" fmla="*/ 2380 w 2834210"/>
              <a:gd name="connsiteY0" fmla="*/ 284617 h 299089"/>
              <a:gd name="connsiteX1" fmla="*/ 417332 w 2834210"/>
              <a:gd name="connsiteY1" fmla="*/ 3166 h 299089"/>
              <a:gd name="connsiteX2" fmla="*/ 2832366 w 2834210"/>
              <a:gd name="connsiteY2" fmla="*/ 0 h 299089"/>
              <a:gd name="connsiteX3" fmla="*/ 2832365 w 2834210"/>
              <a:gd name="connsiteY3" fmla="*/ 296870 h 299089"/>
              <a:gd name="connsiteX4" fmla="*/ 577670 w 2834210"/>
              <a:gd name="connsiteY4" fmla="*/ 297493 h 299089"/>
              <a:gd name="connsiteX5" fmla="*/ 0 w 2834210"/>
              <a:gd name="connsiteY5" fmla="*/ 299089 h 299089"/>
              <a:gd name="connsiteX6" fmla="*/ 2380 w 2834210"/>
              <a:gd name="connsiteY6" fmla="*/ 284617 h 299089"/>
              <a:gd name="connsiteX0" fmla="*/ 2380 w 2834210"/>
              <a:gd name="connsiteY0" fmla="*/ 284617 h 299089"/>
              <a:gd name="connsiteX1" fmla="*/ 417332 w 2834210"/>
              <a:gd name="connsiteY1" fmla="*/ 3166 h 299089"/>
              <a:gd name="connsiteX2" fmla="*/ 2832366 w 2834210"/>
              <a:gd name="connsiteY2" fmla="*/ 0 h 299089"/>
              <a:gd name="connsiteX3" fmla="*/ 2832365 w 2834210"/>
              <a:gd name="connsiteY3" fmla="*/ 296870 h 299089"/>
              <a:gd name="connsiteX4" fmla="*/ 0 w 2834210"/>
              <a:gd name="connsiteY4" fmla="*/ 299089 h 299089"/>
              <a:gd name="connsiteX5" fmla="*/ 2380 w 2834210"/>
              <a:gd name="connsiteY5" fmla="*/ 284617 h 299089"/>
              <a:gd name="connsiteX0" fmla="*/ 2380 w 2834210"/>
              <a:gd name="connsiteY0" fmla="*/ 289404 h 299089"/>
              <a:gd name="connsiteX1" fmla="*/ 417332 w 2834210"/>
              <a:gd name="connsiteY1" fmla="*/ 3166 h 299089"/>
              <a:gd name="connsiteX2" fmla="*/ 2832366 w 2834210"/>
              <a:gd name="connsiteY2" fmla="*/ 0 h 299089"/>
              <a:gd name="connsiteX3" fmla="*/ 2832365 w 2834210"/>
              <a:gd name="connsiteY3" fmla="*/ 296870 h 299089"/>
              <a:gd name="connsiteX4" fmla="*/ 0 w 2834210"/>
              <a:gd name="connsiteY4" fmla="*/ 299089 h 299089"/>
              <a:gd name="connsiteX5" fmla="*/ 2380 w 2834210"/>
              <a:gd name="connsiteY5" fmla="*/ 289404 h 2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210" h="299089">
                <a:moveTo>
                  <a:pt x="2380" y="289404"/>
                </a:moveTo>
                <a:lnTo>
                  <a:pt x="417332" y="3166"/>
                </a:lnTo>
                <a:lnTo>
                  <a:pt x="2832366" y="0"/>
                </a:lnTo>
                <a:cubicBezTo>
                  <a:pt x="2835879" y="134938"/>
                  <a:pt x="2833498" y="175585"/>
                  <a:pt x="2832365" y="296870"/>
                </a:cubicBezTo>
                <a:lnTo>
                  <a:pt x="0" y="299089"/>
                </a:lnTo>
                <a:cubicBezTo>
                  <a:pt x="1190" y="291853"/>
                  <a:pt x="2380" y="293164"/>
                  <a:pt x="2380" y="289404"/>
                </a:cubicBezTo>
                <a:close/>
              </a:path>
            </a:pathLst>
          </a:custGeom>
          <a:gradFill>
            <a:gsLst>
              <a:gs pos="0">
                <a:srgbClr val="D8E5FF">
                  <a:alpha val="0"/>
                </a:srgbClr>
              </a:gs>
              <a:gs pos="100000">
                <a:srgbClr val="AFCBFF"/>
              </a:gs>
            </a:gsLst>
            <a:lin ang="0" scaled="0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10"/>
          <p:cNvSpPr/>
          <p:nvPr/>
        </p:nvSpPr>
        <p:spPr>
          <a:xfrm>
            <a:off x="6130804" y="5413471"/>
            <a:ext cx="2833351" cy="867861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3100497"/>
              <a:gd name="connsiteY0" fmla="*/ 235178 h 301490"/>
              <a:gd name="connsiteX1" fmla="*/ 414952 w 3100497"/>
              <a:gd name="connsiteY1" fmla="*/ 0 h 301490"/>
              <a:gd name="connsiteX2" fmla="*/ 2810935 w 3100497"/>
              <a:gd name="connsiteY2" fmla="*/ 1621 h 301490"/>
              <a:gd name="connsiteX3" fmla="*/ 2810934 w 3100497"/>
              <a:gd name="connsiteY3" fmla="*/ 296896 h 301490"/>
              <a:gd name="connsiteX4" fmla="*/ 570527 w 3100497"/>
              <a:gd name="connsiteY4" fmla="*/ 300710 h 301490"/>
              <a:gd name="connsiteX5" fmla="*/ 0 w 3100497"/>
              <a:gd name="connsiteY5" fmla="*/ 300710 h 301490"/>
              <a:gd name="connsiteX6" fmla="*/ 0 w 3100497"/>
              <a:gd name="connsiteY6" fmla="*/ 235178 h 301490"/>
              <a:gd name="connsiteX0" fmla="*/ 0 w 2988414"/>
              <a:gd name="connsiteY0" fmla="*/ 235178 h 301490"/>
              <a:gd name="connsiteX1" fmla="*/ 414952 w 2988414"/>
              <a:gd name="connsiteY1" fmla="*/ 0 h 301490"/>
              <a:gd name="connsiteX2" fmla="*/ 2810935 w 2988414"/>
              <a:gd name="connsiteY2" fmla="*/ 1621 h 301490"/>
              <a:gd name="connsiteX3" fmla="*/ 2810934 w 2988414"/>
              <a:gd name="connsiteY3" fmla="*/ 296896 h 301490"/>
              <a:gd name="connsiteX4" fmla="*/ 570527 w 2988414"/>
              <a:gd name="connsiteY4" fmla="*/ 300710 h 301490"/>
              <a:gd name="connsiteX5" fmla="*/ 0 w 2988414"/>
              <a:gd name="connsiteY5" fmla="*/ 300710 h 301490"/>
              <a:gd name="connsiteX6" fmla="*/ 0 w 2988414"/>
              <a:gd name="connsiteY6" fmla="*/ 235178 h 301490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810935"/>
              <a:gd name="connsiteY0" fmla="*/ 235178 h 301428"/>
              <a:gd name="connsiteX1" fmla="*/ 414952 w 2810935"/>
              <a:gd name="connsiteY1" fmla="*/ 0 h 301428"/>
              <a:gd name="connsiteX2" fmla="*/ 2810935 w 2810935"/>
              <a:gd name="connsiteY2" fmla="*/ 1621 h 301428"/>
              <a:gd name="connsiteX3" fmla="*/ 2810934 w 2810935"/>
              <a:gd name="connsiteY3" fmla="*/ 296896 h 301428"/>
              <a:gd name="connsiteX4" fmla="*/ 570527 w 2810935"/>
              <a:gd name="connsiteY4" fmla="*/ 300710 h 301428"/>
              <a:gd name="connsiteX5" fmla="*/ 0 w 2810935"/>
              <a:gd name="connsiteY5" fmla="*/ 300710 h 301428"/>
              <a:gd name="connsiteX6" fmla="*/ 0 w 2810935"/>
              <a:gd name="connsiteY6" fmla="*/ 235178 h 301428"/>
              <a:gd name="connsiteX0" fmla="*/ 0 w 2810935"/>
              <a:gd name="connsiteY0" fmla="*/ 235178 h 322748"/>
              <a:gd name="connsiteX1" fmla="*/ 414952 w 2810935"/>
              <a:gd name="connsiteY1" fmla="*/ 0 h 322748"/>
              <a:gd name="connsiteX2" fmla="*/ 2810935 w 2810935"/>
              <a:gd name="connsiteY2" fmla="*/ 1621 h 322748"/>
              <a:gd name="connsiteX3" fmla="*/ 2810934 w 2810935"/>
              <a:gd name="connsiteY3" fmla="*/ 296896 h 322748"/>
              <a:gd name="connsiteX4" fmla="*/ 0 w 2810935"/>
              <a:gd name="connsiteY4" fmla="*/ 300710 h 322748"/>
              <a:gd name="connsiteX5" fmla="*/ 0 w 2810935"/>
              <a:gd name="connsiteY5" fmla="*/ 235178 h 322748"/>
              <a:gd name="connsiteX0" fmla="*/ 0 w 3136881"/>
              <a:gd name="connsiteY0" fmla="*/ 235178 h 322748"/>
              <a:gd name="connsiteX1" fmla="*/ 414952 w 3136881"/>
              <a:gd name="connsiteY1" fmla="*/ 0 h 322748"/>
              <a:gd name="connsiteX2" fmla="*/ 2810935 w 3136881"/>
              <a:gd name="connsiteY2" fmla="*/ 1621 h 322748"/>
              <a:gd name="connsiteX3" fmla="*/ 2810934 w 3136881"/>
              <a:gd name="connsiteY3" fmla="*/ 296896 h 322748"/>
              <a:gd name="connsiteX4" fmla="*/ 0 w 3136881"/>
              <a:gd name="connsiteY4" fmla="*/ 300710 h 322748"/>
              <a:gd name="connsiteX5" fmla="*/ 0 w 3136881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08665"/>
              <a:gd name="connsiteX1" fmla="*/ 414952 w 2988414"/>
              <a:gd name="connsiteY1" fmla="*/ 0 h 508665"/>
              <a:gd name="connsiteX2" fmla="*/ 2810935 w 2988414"/>
              <a:gd name="connsiteY2" fmla="*/ 1621 h 508665"/>
              <a:gd name="connsiteX3" fmla="*/ 2810934 w 2988414"/>
              <a:gd name="connsiteY3" fmla="*/ 296896 h 508665"/>
              <a:gd name="connsiteX4" fmla="*/ 0 w 2988414"/>
              <a:gd name="connsiteY4" fmla="*/ 300710 h 508665"/>
              <a:gd name="connsiteX5" fmla="*/ 0 w 2988414"/>
              <a:gd name="connsiteY5" fmla="*/ 235178 h 508665"/>
              <a:gd name="connsiteX0" fmla="*/ 0 w 2988414"/>
              <a:gd name="connsiteY0" fmla="*/ 235178 h 300710"/>
              <a:gd name="connsiteX1" fmla="*/ 414952 w 2988414"/>
              <a:gd name="connsiteY1" fmla="*/ 0 h 300710"/>
              <a:gd name="connsiteX2" fmla="*/ 2810935 w 2988414"/>
              <a:gd name="connsiteY2" fmla="*/ 1621 h 300710"/>
              <a:gd name="connsiteX3" fmla="*/ 2810934 w 2988414"/>
              <a:gd name="connsiteY3" fmla="*/ 296896 h 300710"/>
              <a:gd name="connsiteX4" fmla="*/ 0 w 2988414"/>
              <a:gd name="connsiteY4" fmla="*/ 300710 h 300710"/>
              <a:gd name="connsiteX5" fmla="*/ 0 w 2988414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10934 w 2810935"/>
              <a:gd name="connsiteY3" fmla="*/ 296896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756959 w 2810935"/>
              <a:gd name="connsiteY3" fmla="*/ 26498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07759 w 2810935"/>
              <a:gd name="connsiteY3" fmla="*/ 29902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5405"/>
              <a:gd name="connsiteX1" fmla="*/ 414952 w 2810935"/>
              <a:gd name="connsiteY1" fmla="*/ 0 h 305405"/>
              <a:gd name="connsiteX2" fmla="*/ 2810935 w 2810935"/>
              <a:gd name="connsiteY2" fmla="*/ 1621 h 305405"/>
              <a:gd name="connsiteX3" fmla="*/ 2807759 w 2810935"/>
              <a:gd name="connsiteY3" fmla="*/ 305405 h 305405"/>
              <a:gd name="connsiteX4" fmla="*/ 0 w 2810935"/>
              <a:gd name="connsiteY4" fmla="*/ 300710 h 305405"/>
              <a:gd name="connsiteX5" fmla="*/ 0 w 2810935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0 w 2807760"/>
              <a:gd name="connsiteY4" fmla="*/ 300710 h 305405"/>
              <a:gd name="connsiteX5" fmla="*/ 0 w 2807760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407123 w 2807760"/>
              <a:gd name="connsiteY4" fmla="*/ 302047 h 305405"/>
              <a:gd name="connsiteX5" fmla="*/ 0 w 2807760"/>
              <a:gd name="connsiteY5" fmla="*/ 300710 h 305405"/>
              <a:gd name="connsiteX6" fmla="*/ 0 w 2807760"/>
              <a:gd name="connsiteY6" fmla="*/ 235178 h 305405"/>
              <a:gd name="connsiteX0" fmla="*/ 0 w 2807760"/>
              <a:gd name="connsiteY0" fmla="*/ 235178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235178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514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07123 w 2807760"/>
              <a:gd name="connsiteY4" fmla="*/ 287154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8803 w 2816563"/>
              <a:gd name="connsiteY0" fmla="*/ 467079 h 516123"/>
              <a:gd name="connsiteX1" fmla="*/ 420580 w 2816563"/>
              <a:gd name="connsiteY1" fmla="*/ 0 h 516123"/>
              <a:gd name="connsiteX2" fmla="*/ 2816563 w 2816563"/>
              <a:gd name="connsiteY2" fmla="*/ 1621 h 516123"/>
              <a:gd name="connsiteX3" fmla="*/ 2816562 w 2816563"/>
              <a:gd name="connsiteY3" fmla="*/ 290512 h 516123"/>
              <a:gd name="connsiteX4" fmla="*/ 415926 w 2816563"/>
              <a:gd name="connsiteY4" fmla="*/ 287154 h 516123"/>
              <a:gd name="connsiteX5" fmla="*/ 72 w 2816563"/>
              <a:gd name="connsiteY5" fmla="*/ 516123 h 516123"/>
              <a:gd name="connsiteX6" fmla="*/ 8803 w 2816563"/>
              <a:gd name="connsiteY6" fmla="*/ 467079 h 516123"/>
              <a:gd name="connsiteX0" fmla="*/ 4092 w 2816615"/>
              <a:gd name="connsiteY0" fmla="*/ 468675 h 516123"/>
              <a:gd name="connsiteX1" fmla="*/ 420632 w 2816615"/>
              <a:gd name="connsiteY1" fmla="*/ 0 h 516123"/>
              <a:gd name="connsiteX2" fmla="*/ 2816615 w 2816615"/>
              <a:gd name="connsiteY2" fmla="*/ 1621 h 516123"/>
              <a:gd name="connsiteX3" fmla="*/ 2816614 w 2816615"/>
              <a:gd name="connsiteY3" fmla="*/ 290512 h 516123"/>
              <a:gd name="connsiteX4" fmla="*/ 415978 w 2816615"/>
              <a:gd name="connsiteY4" fmla="*/ 287154 h 516123"/>
              <a:gd name="connsiteX5" fmla="*/ 124 w 2816615"/>
              <a:gd name="connsiteY5" fmla="*/ 516123 h 516123"/>
              <a:gd name="connsiteX6" fmla="*/ 4092 w 2816615"/>
              <a:gd name="connsiteY6" fmla="*/ 468675 h 516123"/>
              <a:gd name="connsiteX0" fmla="*/ 4092 w 2828521"/>
              <a:gd name="connsiteY0" fmla="*/ 468675 h 516123"/>
              <a:gd name="connsiteX1" fmla="*/ 420632 w 2828521"/>
              <a:gd name="connsiteY1" fmla="*/ 0 h 516123"/>
              <a:gd name="connsiteX2" fmla="*/ 2828521 w 2828521"/>
              <a:gd name="connsiteY2" fmla="*/ 25 h 516123"/>
              <a:gd name="connsiteX3" fmla="*/ 2816614 w 2828521"/>
              <a:gd name="connsiteY3" fmla="*/ 290512 h 516123"/>
              <a:gd name="connsiteX4" fmla="*/ 415978 w 2828521"/>
              <a:gd name="connsiteY4" fmla="*/ 287154 h 516123"/>
              <a:gd name="connsiteX5" fmla="*/ 124 w 2828521"/>
              <a:gd name="connsiteY5" fmla="*/ 516123 h 516123"/>
              <a:gd name="connsiteX6" fmla="*/ 4092 w 2828521"/>
              <a:gd name="connsiteY6" fmla="*/ 468675 h 516123"/>
              <a:gd name="connsiteX0" fmla="*/ 4092 w 2833284"/>
              <a:gd name="connsiteY0" fmla="*/ 468675 h 516123"/>
              <a:gd name="connsiteX1" fmla="*/ 420632 w 2833284"/>
              <a:gd name="connsiteY1" fmla="*/ 0 h 516123"/>
              <a:gd name="connsiteX2" fmla="*/ 2833284 w 2833284"/>
              <a:gd name="connsiteY2" fmla="*/ 25 h 516123"/>
              <a:gd name="connsiteX3" fmla="*/ 2816614 w 2833284"/>
              <a:gd name="connsiteY3" fmla="*/ 290512 h 516123"/>
              <a:gd name="connsiteX4" fmla="*/ 415978 w 2833284"/>
              <a:gd name="connsiteY4" fmla="*/ 287154 h 516123"/>
              <a:gd name="connsiteX5" fmla="*/ 124 w 2833284"/>
              <a:gd name="connsiteY5" fmla="*/ 516123 h 516123"/>
              <a:gd name="connsiteX6" fmla="*/ 4092 w 2833284"/>
              <a:gd name="connsiteY6" fmla="*/ 468675 h 516123"/>
              <a:gd name="connsiteX0" fmla="*/ 4092 w 2833284"/>
              <a:gd name="connsiteY0" fmla="*/ 468675 h 516123"/>
              <a:gd name="connsiteX1" fmla="*/ 420632 w 2833284"/>
              <a:gd name="connsiteY1" fmla="*/ 0 h 516123"/>
              <a:gd name="connsiteX2" fmla="*/ 2833284 w 2833284"/>
              <a:gd name="connsiteY2" fmla="*/ 25 h 516123"/>
              <a:gd name="connsiteX3" fmla="*/ 2833283 w 2833284"/>
              <a:gd name="connsiteY3" fmla="*/ 290512 h 516123"/>
              <a:gd name="connsiteX4" fmla="*/ 415978 w 2833284"/>
              <a:gd name="connsiteY4" fmla="*/ 287154 h 516123"/>
              <a:gd name="connsiteX5" fmla="*/ 124 w 2833284"/>
              <a:gd name="connsiteY5" fmla="*/ 516123 h 516123"/>
              <a:gd name="connsiteX6" fmla="*/ 4092 w 2833284"/>
              <a:gd name="connsiteY6" fmla="*/ 468675 h 516123"/>
              <a:gd name="connsiteX0" fmla="*/ 4092 w 2833284"/>
              <a:gd name="connsiteY0" fmla="*/ 468675 h 516123"/>
              <a:gd name="connsiteX1" fmla="*/ 420632 w 2833284"/>
              <a:gd name="connsiteY1" fmla="*/ 0 h 516123"/>
              <a:gd name="connsiteX2" fmla="*/ 2833284 w 2833284"/>
              <a:gd name="connsiteY2" fmla="*/ 25 h 516123"/>
              <a:gd name="connsiteX3" fmla="*/ 2833283 w 2833284"/>
              <a:gd name="connsiteY3" fmla="*/ 290512 h 516123"/>
              <a:gd name="connsiteX4" fmla="*/ 413597 w 2833284"/>
              <a:gd name="connsiteY4" fmla="*/ 288750 h 516123"/>
              <a:gd name="connsiteX5" fmla="*/ 124 w 2833284"/>
              <a:gd name="connsiteY5" fmla="*/ 516123 h 516123"/>
              <a:gd name="connsiteX6" fmla="*/ 4092 w 2833284"/>
              <a:gd name="connsiteY6" fmla="*/ 468675 h 516123"/>
              <a:gd name="connsiteX0" fmla="*/ 4092 w 2833284"/>
              <a:gd name="connsiteY0" fmla="*/ 468675 h 516123"/>
              <a:gd name="connsiteX1" fmla="*/ 420632 w 2833284"/>
              <a:gd name="connsiteY1" fmla="*/ 0 h 516123"/>
              <a:gd name="connsiteX2" fmla="*/ 2833284 w 2833284"/>
              <a:gd name="connsiteY2" fmla="*/ 25 h 516123"/>
              <a:gd name="connsiteX3" fmla="*/ 2833283 w 2833284"/>
              <a:gd name="connsiteY3" fmla="*/ 290512 h 516123"/>
              <a:gd name="connsiteX4" fmla="*/ 413597 w 2833284"/>
              <a:gd name="connsiteY4" fmla="*/ 291941 h 516123"/>
              <a:gd name="connsiteX5" fmla="*/ 124 w 2833284"/>
              <a:gd name="connsiteY5" fmla="*/ 516123 h 516123"/>
              <a:gd name="connsiteX6" fmla="*/ 4092 w 2833284"/>
              <a:gd name="connsiteY6" fmla="*/ 468675 h 516123"/>
              <a:gd name="connsiteX0" fmla="*/ 1779 w 2830971"/>
              <a:gd name="connsiteY0" fmla="*/ 468675 h 520910"/>
              <a:gd name="connsiteX1" fmla="*/ 418319 w 2830971"/>
              <a:gd name="connsiteY1" fmla="*/ 0 h 520910"/>
              <a:gd name="connsiteX2" fmla="*/ 2830971 w 2830971"/>
              <a:gd name="connsiteY2" fmla="*/ 25 h 520910"/>
              <a:gd name="connsiteX3" fmla="*/ 2830970 w 2830971"/>
              <a:gd name="connsiteY3" fmla="*/ 290512 h 520910"/>
              <a:gd name="connsiteX4" fmla="*/ 411284 w 2830971"/>
              <a:gd name="connsiteY4" fmla="*/ 291941 h 520910"/>
              <a:gd name="connsiteX5" fmla="*/ 193 w 2830971"/>
              <a:gd name="connsiteY5" fmla="*/ 520910 h 520910"/>
              <a:gd name="connsiteX6" fmla="*/ 1779 w 2830971"/>
              <a:gd name="connsiteY6" fmla="*/ 468675 h 520910"/>
              <a:gd name="connsiteX0" fmla="*/ 1779 w 2830971"/>
              <a:gd name="connsiteY0" fmla="*/ 468675 h 567184"/>
              <a:gd name="connsiteX1" fmla="*/ 418319 w 2830971"/>
              <a:gd name="connsiteY1" fmla="*/ 0 h 567184"/>
              <a:gd name="connsiteX2" fmla="*/ 2830971 w 2830971"/>
              <a:gd name="connsiteY2" fmla="*/ 25 h 567184"/>
              <a:gd name="connsiteX3" fmla="*/ 2830970 w 2830971"/>
              <a:gd name="connsiteY3" fmla="*/ 290512 h 567184"/>
              <a:gd name="connsiteX4" fmla="*/ 411284 w 2830971"/>
              <a:gd name="connsiteY4" fmla="*/ 291941 h 567184"/>
              <a:gd name="connsiteX5" fmla="*/ 193 w 2830971"/>
              <a:gd name="connsiteY5" fmla="*/ 567184 h 567184"/>
              <a:gd name="connsiteX6" fmla="*/ 1779 w 2830971"/>
              <a:gd name="connsiteY6" fmla="*/ 468675 h 567184"/>
              <a:gd name="connsiteX0" fmla="*/ 0 w 2831574"/>
              <a:gd name="connsiteY0" fmla="*/ 537288 h 569851"/>
              <a:gd name="connsiteX1" fmla="*/ 418922 w 2831574"/>
              <a:gd name="connsiteY1" fmla="*/ 0 h 569851"/>
              <a:gd name="connsiteX2" fmla="*/ 2831574 w 2831574"/>
              <a:gd name="connsiteY2" fmla="*/ 25 h 569851"/>
              <a:gd name="connsiteX3" fmla="*/ 2831573 w 2831574"/>
              <a:gd name="connsiteY3" fmla="*/ 290512 h 569851"/>
              <a:gd name="connsiteX4" fmla="*/ 411887 w 2831574"/>
              <a:gd name="connsiteY4" fmla="*/ 291941 h 569851"/>
              <a:gd name="connsiteX5" fmla="*/ 796 w 2831574"/>
              <a:gd name="connsiteY5" fmla="*/ 567184 h 569851"/>
              <a:gd name="connsiteX6" fmla="*/ 0 w 2831574"/>
              <a:gd name="connsiteY6" fmla="*/ 537288 h 569851"/>
              <a:gd name="connsiteX0" fmla="*/ 0 w 2831574"/>
              <a:gd name="connsiteY0" fmla="*/ 516545 h 567184"/>
              <a:gd name="connsiteX1" fmla="*/ 418922 w 2831574"/>
              <a:gd name="connsiteY1" fmla="*/ 0 h 567184"/>
              <a:gd name="connsiteX2" fmla="*/ 2831574 w 2831574"/>
              <a:gd name="connsiteY2" fmla="*/ 25 h 567184"/>
              <a:gd name="connsiteX3" fmla="*/ 2831573 w 2831574"/>
              <a:gd name="connsiteY3" fmla="*/ 290512 h 567184"/>
              <a:gd name="connsiteX4" fmla="*/ 411887 w 2831574"/>
              <a:gd name="connsiteY4" fmla="*/ 291941 h 567184"/>
              <a:gd name="connsiteX5" fmla="*/ 796 w 2831574"/>
              <a:gd name="connsiteY5" fmla="*/ 567184 h 567184"/>
              <a:gd name="connsiteX6" fmla="*/ 0 w 2831574"/>
              <a:gd name="connsiteY6" fmla="*/ 516545 h 567184"/>
              <a:gd name="connsiteX0" fmla="*/ 1777 w 2833351"/>
              <a:gd name="connsiteY0" fmla="*/ 516545 h 581545"/>
              <a:gd name="connsiteX1" fmla="*/ 420699 w 2833351"/>
              <a:gd name="connsiteY1" fmla="*/ 0 h 581545"/>
              <a:gd name="connsiteX2" fmla="*/ 2833351 w 2833351"/>
              <a:gd name="connsiteY2" fmla="*/ 25 h 581545"/>
              <a:gd name="connsiteX3" fmla="*/ 2833350 w 2833351"/>
              <a:gd name="connsiteY3" fmla="*/ 290512 h 581545"/>
              <a:gd name="connsiteX4" fmla="*/ 413664 w 2833351"/>
              <a:gd name="connsiteY4" fmla="*/ 291941 h 581545"/>
              <a:gd name="connsiteX5" fmla="*/ 192 w 2833351"/>
              <a:gd name="connsiteY5" fmla="*/ 581545 h 581545"/>
              <a:gd name="connsiteX6" fmla="*/ 1777 w 2833351"/>
              <a:gd name="connsiteY6" fmla="*/ 516545 h 581545"/>
              <a:gd name="connsiteX0" fmla="*/ 1777 w 2833351"/>
              <a:gd name="connsiteY0" fmla="*/ 516545 h 581545"/>
              <a:gd name="connsiteX1" fmla="*/ 420699 w 2833351"/>
              <a:gd name="connsiteY1" fmla="*/ 0 h 581545"/>
              <a:gd name="connsiteX2" fmla="*/ 2833351 w 2833351"/>
              <a:gd name="connsiteY2" fmla="*/ 25 h 581545"/>
              <a:gd name="connsiteX3" fmla="*/ 2833350 w 2833351"/>
              <a:gd name="connsiteY3" fmla="*/ 290512 h 581545"/>
              <a:gd name="connsiteX4" fmla="*/ 413664 w 2833351"/>
              <a:gd name="connsiteY4" fmla="*/ 291941 h 581545"/>
              <a:gd name="connsiteX5" fmla="*/ 192 w 2833351"/>
              <a:gd name="connsiteY5" fmla="*/ 581545 h 581545"/>
              <a:gd name="connsiteX6" fmla="*/ 1777 w 2833351"/>
              <a:gd name="connsiteY6" fmla="*/ 516545 h 581545"/>
              <a:gd name="connsiteX0" fmla="*/ 1777 w 2833351"/>
              <a:gd name="connsiteY0" fmla="*/ 516545 h 581545"/>
              <a:gd name="connsiteX1" fmla="*/ 420699 w 2833351"/>
              <a:gd name="connsiteY1" fmla="*/ 0 h 581545"/>
              <a:gd name="connsiteX2" fmla="*/ 2833351 w 2833351"/>
              <a:gd name="connsiteY2" fmla="*/ 25 h 581545"/>
              <a:gd name="connsiteX3" fmla="*/ 2833350 w 2833351"/>
              <a:gd name="connsiteY3" fmla="*/ 290512 h 581545"/>
              <a:gd name="connsiteX4" fmla="*/ 413664 w 2833351"/>
              <a:gd name="connsiteY4" fmla="*/ 291941 h 581545"/>
              <a:gd name="connsiteX5" fmla="*/ 192 w 2833351"/>
              <a:gd name="connsiteY5" fmla="*/ 581545 h 581545"/>
              <a:gd name="connsiteX6" fmla="*/ 1777 w 2833351"/>
              <a:gd name="connsiteY6" fmla="*/ 516545 h 58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351" h="581545">
                <a:moveTo>
                  <a:pt x="1777" y="516545"/>
                </a:moveTo>
                <a:lnTo>
                  <a:pt x="420699" y="0"/>
                </a:lnTo>
                <a:lnTo>
                  <a:pt x="2833351" y="25"/>
                </a:lnTo>
                <a:cubicBezTo>
                  <a:pt x="2832631" y="179288"/>
                  <a:pt x="2833350" y="142874"/>
                  <a:pt x="2833350" y="290512"/>
                </a:cubicBezTo>
                <a:lnTo>
                  <a:pt x="413664" y="291941"/>
                </a:lnTo>
                <a:lnTo>
                  <a:pt x="192" y="581545"/>
                </a:lnTo>
                <a:cubicBezTo>
                  <a:pt x="-866" y="482401"/>
                  <a:pt x="2835" y="615689"/>
                  <a:pt x="1777" y="516545"/>
                </a:cubicBezTo>
                <a:close/>
              </a:path>
            </a:pathLst>
          </a:custGeom>
          <a:gradFill>
            <a:gsLst>
              <a:gs pos="0">
                <a:srgbClr val="FFC5C4">
                  <a:alpha val="0"/>
                </a:srgbClr>
              </a:gs>
              <a:gs pos="100000">
                <a:srgbClr val="FFAEAD"/>
              </a:gs>
            </a:gsLst>
            <a:lin ang="0" scaled="0"/>
          </a:gradFill>
          <a:ln w="3175">
            <a:solidFill>
              <a:srgbClr val="BC4E4B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10"/>
          <p:cNvSpPr/>
          <p:nvPr/>
        </p:nvSpPr>
        <p:spPr>
          <a:xfrm>
            <a:off x="6130849" y="4982407"/>
            <a:ext cx="2833306" cy="1207422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3100497"/>
              <a:gd name="connsiteY0" fmla="*/ 235178 h 301490"/>
              <a:gd name="connsiteX1" fmla="*/ 414952 w 3100497"/>
              <a:gd name="connsiteY1" fmla="*/ 0 h 301490"/>
              <a:gd name="connsiteX2" fmla="*/ 2810935 w 3100497"/>
              <a:gd name="connsiteY2" fmla="*/ 1621 h 301490"/>
              <a:gd name="connsiteX3" fmla="*/ 2810934 w 3100497"/>
              <a:gd name="connsiteY3" fmla="*/ 296896 h 301490"/>
              <a:gd name="connsiteX4" fmla="*/ 570527 w 3100497"/>
              <a:gd name="connsiteY4" fmla="*/ 300710 h 301490"/>
              <a:gd name="connsiteX5" fmla="*/ 0 w 3100497"/>
              <a:gd name="connsiteY5" fmla="*/ 300710 h 301490"/>
              <a:gd name="connsiteX6" fmla="*/ 0 w 3100497"/>
              <a:gd name="connsiteY6" fmla="*/ 235178 h 301490"/>
              <a:gd name="connsiteX0" fmla="*/ 0 w 2988414"/>
              <a:gd name="connsiteY0" fmla="*/ 235178 h 301490"/>
              <a:gd name="connsiteX1" fmla="*/ 414952 w 2988414"/>
              <a:gd name="connsiteY1" fmla="*/ 0 h 301490"/>
              <a:gd name="connsiteX2" fmla="*/ 2810935 w 2988414"/>
              <a:gd name="connsiteY2" fmla="*/ 1621 h 301490"/>
              <a:gd name="connsiteX3" fmla="*/ 2810934 w 2988414"/>
              <a:gd name="connsiteY3" fmla="*/ 296896 h 301490"/>
              <a:gd name="connsiteX4" fmla="*/ 570527 w 2988414"/>
              <a:gd name="connsiteY4" fmla="*/ 300710 h 301490"/>
              <a:gd name="connsiteX5" fmla="*/ 0 w 2988414"/>
              <a:gd name="connsiteY5" fmla="*/ 300710 h 301490"/>
              <a:gd name="connsiteX6" fmla="*/ 0 w 2988414"/>
              <a:gd name="connsiteY6" fmla="*/ 235178 h 301490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810935"/>
              <a:gd name="connsiteY0" fmla="*/ 235178 h 301428"/>
              <a:gd name="connsiteX1" fmla="*/ 414952 w 2810935"/>
              <a:gd name="connsiteY1" fmla="*/ 0 h 301428"/>
              <a:gd name="connsiteX2" fmla="*/ 2810935 w 2810935"/>
              <a:gd name="connsiteY2" fmla="*/ 1621 h 301428"/>
              <a:gd name="connsiteX3" fmla="*/ 2810934 w 2810935"/>
              <a:gd name="connsiteY3" fmla="*/ 296896 h 301428"/>
              <a:gd name="connsiteX4" fmla="*/ 570527 w 2810935"/>
              <a:gd name="connsiteY4" fmla="*/ 300710 h 301428"/>
              <a:gd name="connsiteX5" fmla="*/ 0 w 2810935"/>
              <a:gd name="connsiteY5" fmla="*/ 300710 h 301428"/>
              <a:gd name="connsiteX6" fmla="*/ 0 w 2810935"/>
              <a:gd name="connsiteY6" fmla="*/ 235178 h 301428"/>
              <a:gd name="connsiteX0" fmla="*/ 0 w 2810935"/>
              <a:gd name="connsiteY0" fmla="*/ 235178 h 322748"/>
              <a:gd name="connsiteX1" fmla="*/ 414952 w 2810935"/>
              <a:gd name="connsiteY1" fmla="*/ 0 h 322748"/>
              <a:gd name="connsiteX2" fmla="*/ 2810935 w 2810935"/>
              <a:gd name="connsiteY2" fmla="*/ 1621 h 322748"/>
              <a:gd name="connsiteX3" fmla="*/ 2810934 w 2810935"/>
              <a:gd name="connsiteY3" fmla="*/ 296896 h 322748"/>
              <a:gd name="connsiteX4" fmla="*/ 0 w 2810935"/>
              <a:gd name="connsiteY4" fmla="*/ 300710 h 322748"/>
              <a:gd name="connsiteX5" fmla="*/ 0 w 2810935"/>
              <a:gd name="connsiteY5" fmla="*/ 235178 h 322748"/>
              <a:gd name="connsiteX0" fmla="*/ 0 w 3136881"/>
              <a:gd name="connsiteY0" fmla="*/ 235178 h 322748"/>
              <a:gd name="connsiteX1" fmla="*/ 414952 w 3136881"/>
              <a:gd name="connsiteY1" fmla="*/ 0 h 322748"/>
              <a:gd name="connsiteX2" fmla="*/ 2810935 w 3136881"/>
              <a:gd name="connsiteY2" fmla="*/ 1621 h 322748"/>
              <a:gd name="connsiteX3" fmla="*/ 2810934 w 3136881"/>
              <a:gd name="connsiteY3" fmla="*/ 296896 h 322748"/>
              <a:gd name="connsiteX4" fmla="*/ 0 w 3136881"/>
              <a:gd name="connsiteY4" fmla="*/ 300710 h 322748"/>
              <a:gd name="connsiteX5" fmla="*/ 0 w 3136881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08665"/>
              <a:gd name="connsiteX1" fmla="*/ 414952 w 2988414"/>
              <a:gd name="connsiteY1" fmla="*/ 0 h 508665"/>
              <a:gd name="connsiteX2" fmla="*/ 2810935 w 2988414"/>
              <a:gd name="connsiteY2" fmla="*/ 1621 h 508665"/>
              <a:gd name="connsiteX3" fmla="*/ 2810934 w 2988414"/>
              <a:gd name="connsiteY3" fmla="*/ 296896 h 508665"/>
              <a:gd name="connsiteX4" fmla="*/ 0 w 2988414"/>
              <a:gd name="connsiteY4" fmla="*/ 300710 h 508665"/>
              <a:gd name="connsiteX5" fmla="*/ 0 w 2988414"/>
              <a:gd name="connsiteY5" fmla="*/ 235178 h 508665"/>
              <a:gd name="connsiteX0" fmla="*/ 0 w 2988414"/>
              <a:gd name="connsiteY0" fmla="*/ 235178 h 300710"/>
              <a:gd name="connsiteX1" fmla="*/ 414952 w 2988414"/>
              <a:gd name="connsiteY1" fmla="*/ 0 h 300710"/>
              <a:gd name="connsiteX2" fmla="*/ 2810935 w 2988414"/>
              <a:gd name="connsiteY2" fmla="*/ 1621 h 300710"/>
              <a:gd name="connsiteX3" fmla="*/ 2810934 w 2988414"/>
              <a:gd name="connsiteY3" fmla="*/ 296896 h 300710"/>
              <a:gd name="connsiteX4" fmla="*/ 0 w 2988414"/>
              <a:gd name="connsiteY4" fmla="*/ 300710 h 300710"/>
              <a:gd name="connsiteX5" fmla="*/ 0 w 2988414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10934 w 2810935"/>
              <a:gd name="connsiteY3" fmla="*/ 296896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756959 w 2810935"/>
              <a:gd name="connsiteY3" fmla="*/ 26498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07759 w 2810935"/>
              <a:gd name="connsiteY3" fmla="*/ 29902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5405"/>
              <a:gd name="connsiteX1" fmla="*/ 414952 w 2810935"/>
              <a:gd name="connsiteY1" fmla="*/ 0 h 305405"/>
              <a:gd name="connsiteX2" fmla="*/ 2810935 w 2810935"/>
              <a:gd name="connsiteY2" fmla="*/ 1621 h 305405"/>
              <a:gd name="connsiteX3" fmla="*/ 2807759 w 2810935"/>
              <a:gd name="connsiteY3" fmla="*/ 305405 h 305405"/>
              <a:gd name="connsiteX4" fmla="*/ 0 w 2810935"/>
              <a:gd name="connsiteY4" fmla="*/ 300710 h 305405"/>
              <a:gd name="connsiteX5" fmla="*/ 0 w 2810935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0 w 2807760"/>
              <a:gd name="connsiteY4" fmla="*/ 300710 h 305405"/>
              <a:gd name="connsiteX5" fmla="*/ 0 w 2807760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407123 w 2807760"/>
              <a:gd name="connsiteY4" fmla="*/ 302047 h 305405"/>
              <a:gd name="connsiteX5" fmla="*/ 0 w 2807760"/>
              <a:gd name="connsiteY5" fmla="*/ 300710 h 305405"/>
              <a:gd name="connsiteX6" fmla="*/ 0 w 2807760"/>
              <a:gd name="connsiteY6" fmla="*/ 235178 h 305405"/>
              <a:gd name="connsiteX0" fmla="*/ 0 w 2807760"/>
              <a:gd name="connsiteY0" fmla="*/ 235178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235178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514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07123 w 2807760"/>
              <a:gd name="connsiteY4" fmla="*/ 287154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16648 w 2807760"/>
              <a:gd name="connsiteY4" fmla="*/ 291409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6441 w 2814201"/>
              <a:gd name="connsiteY0" fmla="*/ 467079 h 756002"/>
              <a:gd name="connsiteX1" fmla="*/ 418218 w 2814201"/>
              <a:gd name="connsiteY1" fmla="*/ 0 h 756002"/>
              <a:gd name="connsiteX2" fmla="*/ 2814201 w 2814201"/>
              <a:gd name="connsiteY2" fmla="*/ 1621 h 756002"/>
              <a:gd name="connsiteX3" fmla="*/ 2814200 w 2814201"/>
              <a:gd name="connsiteY3" fmla="*/ 290512 h 756002"/>
              <a:gd name="connsiteX4" fmla="*/ 423089 w 2814201"/>
              <a:gd name="connsiteY4" fmla="*/ 291409 h 756002"/>
              <a:gd name="connsiteX5" fmla="*/ 91 w 2814201"/>
              <a:gd name="connsiteY5" fmla="*/ 756002 h 756002"/>
              <a:gd name="connsiteX6" fmla="*/ 6441 w 2814201"/>
              <a:gd name="connsiteY6" fmla="*/ 467079 h 756002"/>
              <a:gd name="connsiteX0" fmla="*/ 0 w 2820460"/>
              <a:gd name="connsiteY0" fmla="*/ 718128 h 756002"/>
              <a:gd name="connsiteX1" fmla="*/ 424477 w 2820460"/>
              <a:gd name="connsiteY1" fmla="*/ 0 h 756002"/>
              <a:gd name="connsiteX2" fmla="*/ 2820460 w 2820460"/>
              <a:gd name="connsiteY2" fmla="*/ 1621 h 756002"/>
              <a:gd name="connsiteX3" fmla="*/ 2820459 w 2820460"/>
              <a:gd name="connsiteY3" fmla="*/ 290512 h 756002"/>
              <a:gd name="connsiteX4" fmla="*/ 429348 w 2820460"/>
              <a:gd name="connsiteY4" fmla="*/ 291409 h 756002"/>
              <a:gd name="connsiteX5" fmla="*/ 6350 w 2820460"/>
              <a:gd name="connsiteY5" fmla="*/ 756002 h 756002"/>
              <a:gd name="connsiteX6" fmla="*/ 0 w 2820460"/>
              <a:gd name="connsiteY6" fmla="*/ 718128 h 756002"/>
              <a:gd name="connsiteX0" fmla="*/ 0 w 2820460"/>
              <a:gd name="connsiteY0" fmla="*/ 716507 h 754381"/>
              <a:gd name="connsiteX1" fmla="*/ 434002 w 2820460"/>
              <a:gd name="connsiteY1" fmla="*/ 1570 h 754381"/>
              <a:gd name="connsiteX2" fmla="*/ 2820460 w 2820460"/>
              <a:gd name="connsiteY2" fmla="*/ 0 h 754381"/>
              <a:gd name="connsiteX3" fmla="*/ 2820459 w 2820460"/>
              <a:gd name="connsiteY3" fmla="*/ 288891 h 754381"/>
              <a:gd name="connsiteX4" fmla="*/ 429348 w 2820460"/>
              <a:gd name="connsiteY4" fmla="*/ 289788 h 754381"/>
              <a:gd name="connsiteX5" fmla="*/ 6350 w 2820460"/>
              <a:gd name="connsiteY5" fmla="*/ 754381 h 754381"/>
              <a:gd name="connsiteX6" fmla="*/ 0 w 2820460"/>
              <a:gd name="connsiteY6" fmla="*/ 716507 h 754381"/>
              <a:gd name="connsiteX0" fmla="*/ 0 w 2832367"/>
              <a:gd name="connsiteY0" fmla="*/ 716507 h 754381"/>
              <a:gd name="connsiteX1" fmla="*/ 434002 w 2832367"/>
              <a:gd name="connsiteY1" fmla="*/ 1570 h 754381"/>
              <a:gd name="connsiteX2" fmla="*/ 2832367 w 2832367"/>
              <a:gd name="connsiteY2" fmla="*/ 0 h 754381"/>
              <a:gd name="connsiteX3" fmla="*/ 2820459 w 2832367"/>
              <a:gd name="connsiteY3" fmla="*/ 288891 h 754381"/>
              <a:gd name="connsiteX4" fmla="*/ 429348 w 2832367"/>
              <a:gd name="connsiteY4" fmla="*/ 289788 h 754381"/>
              <a:gd name="connsiteX5" fmla="*/ 6350 w 2832367"/>
              <a:gd name="connsiteY5" fmla="*/ 754381 h 754381"/>
              <a:gd name="connsiteX6" fmla="*/ 0 w 2832367"/>
              <a:gd name="connsiteY6" fmla="*/ 716507 h 754381"/>
              <a:gd name="connsiteX0" fmla="*/ 0 w 2834748"/>
              <a:gd name="connsiteY0" fmla="*/ 714937 h 752811"/>
              <a:gd name="connsiteX1" fmla="*/ 434002 w 2834748"/>
              <a:gd name="connsiteY1" fmla="*/ 0 h 752811"/>
              <a:gd name="connsiteX2" fmla="*/ 2834748 w 2834748"/>
              <a:gd name="connsiteY2" fmla="*/ 25 h 752811"/>
              <a:gd name="connsiteX3" fmla="*/ 2820459 w 2834748"/>
              <a:gd name="connsiteY3" fmla="*/ 287321 h 752811"/>
              <a:gd name="connsiteX4" fmla="*/ 429348 w 2834748"/>
              <a:gd name="connsiteY4" fmla="*/ 288218 h 752811"/>
              <a:gd name="connsiteX5" fmla="*/ 6350 w 2834748"/>
              <a:gd name="connsiteY5" fmla="*/ 752811 h 752811"/>
              <a:gd name="connsiteX6" fmla="*/ 0 w 2834748"/>
              <a:gd name="connsiteY6" fmla="*/ 714937 h 752811"/>
              <a:gd name="connsiteX0" fmla="*/ 0 w 2837128"/>
              <a:gd name="connsiteY0" fmla="*/ 714937 h 752811"/>
              <a:gd name="connsiteX1" fmla="*/ 434002 w 2837128"/>
              <a:gd name="connsiteY1" fmla="*/ 0 h 752811"/>
              <a:gd name="connsiteX2" fmla="*/ 2834748 w 2837128"/>
              <a:gd name="connsiteY2" fmla="*/ 25 h 752811"/>
              <a:gd name="connsiteX3" fmla="*/ 2837128 w 2837128"/>
              <a:gd name="connsiteY3" fmla="*/ 287321 h 752811"/>
              <a:gd name="connsiteX4" fmla="*/ 429348 w 2837128"/>
              <a:gd name="connsiteY4" fmla="*/ 288218 h 752811"/>
              <a:gd name="connsiteX5" fmla="*/ 6350 w 2837128"/>
              <a:gd name="connsiteY5" fmla="*/ 752811 h 752811"/>
              <a:gd name="connsiteX6" fmla="*/ 0 w 2837128"/>
              <a:gd name="connsiteY6" fmla="*/ 714937 h 752811"/>
              <a:gd name="connsiteX0" fmla="*/ 0 w 2837128"/>
              <a:gd name="connsiteY0" fmla="*/ 714937 h 752811"/>
              <a:gd name="connsiteX1" fmla="*/ 434002 w 2837128"/>
              <a:gd name="connsiteY1" fmla="*/ 0 h 752811"/>
              <a:gd name="connsiteX2" fmla="*/ 2834748 w 2837128"/>
              <a:gd name="connsiteY2" fmla="*/ 25 h 752811"/>
              <a:gd name="connsiteX3" fmla="*/ 2837128 w 2837128"/>
              <a:gd name="connsiteY3" fmla="*/ 287321 h 752811"/>
              <a:gd name="connsiteX4" fmla="*/ 429348 w 2837128"/>
              <a:gd name="connsiteY4" fmla="*/ 288218 h 752811"/>
              <a:gd name="connsiteX5" fmla="*/ 6350 w 2837128"/>
              <a:gd name="connsiteY5" fmla="*/ 752811 h 752811"/>
              <a:gd name="connsiteX6" fmla="*/ 0 w 2837128"/>
              <a:gd name="connsiteY6" fmla="*/ 714937 h 752811"/>
              <a:gd name="connsiteX0" fmla="*/ 0 w 2837128"/>
              <a:gd name="connsiteY0" fmla="*/ 714937 h 752811"/>
              <a:gd name="connsiteX1" fmla="*/ 434002 w 2837128"/>
              <a:gd name="connsiteY1" fmla="*/ 0 h 752811"/>
              <a:gd name="connsiteX2" fmla="*/ 2834748 w 2837128"/>
              <a:gd name="connsiteY2" fmla="*/ 25 h 752811"/>
              <a:gd name="connsiteX3" fmla="*/ 2837128 w 2837128"/>
              <a:gd name="connsiteY3" fmla="*/ 287321 h 752811"/>
              <a:gd name="connsiteX4" fmla="*/ 429348 w 2837128"/>
              <a:gd name="connsiteY4" fmla="*/ 288218 h 752811"/>
              <a:gd name="connsiteX5" fmla="*/ 6350 w 2837128"/>
              <a:gd name="connsiteY5" fmla="*/ 752811 h 752811"/>
              <a:gd name="connsiteX6" fmla="*/ 0 w 2837128"/>
              <a:gd name="connsiteY6" fmla="*/ 714937 h 752811"/>
              <a:gd name="connsiteX0" fmla="*/ 0 w 2834746"/>
              <a:gd name="connsiteY0" fmla="*/ 721319 h 754125"/>
              <a:gd name="connsiteX1" fmla="*/ 431620 w 2834746"/>
              <a:gd name="connsiteY1" fmla="*/ 0 h 754125"/>
              <a:gd name="connsiteX2" fmla="*/ 2832366 w 2834746"/>
              <a:gd name="connsiteY2" fmla="*/ 25 h 754125"/>
              <a:gd name="connsiteX3" fmla="*/ 2834746 w 2834746"/>
              <a:gd name="connsiteY3" fmla="*/ 287321 h 754125"/>
              <a:gd name="connsiteX4" fmla="*/ 426966 w 2834746"/>
              <a:gd name="connsiteY4" fmla="*/ 288218 h 754125"/>
              <a:gd name="connsiteX5" fmla="*/ 3968 w 2834746"/>
              <a:gd name="connsiteY5" fmla="*/ 752811 h 754125"/>
              <a:gd name="connsiteX6" fmla="*/ 0 w 2834746"/>
              <a:gd name="connsiteY6" fmla="*/ 721319 h 754125"/>
              <a:gd name="connsiteX0" fmla="*/ 1029 w 2835775"/>
              <a:gd name="connsiteY0" fmla="*/ 721319 h 829402"/>
              <a:gd name="connsiteX1" fmla="*/ 432649 w 2835775"/>
              <a:gd name="connsiteY1" fmla="*/ 0 h 829402"/>
              <a:gd name="connsiteX2" fmla="*/ 2833395 w 2835775"/>
              <a:gd name="connsiteY2" fmla="*/ 25 h 829402"/>
              <a:gd name="connsiteX3" fmla="*/ 2835775 w 2835775"/>
              <a:gd name="connsiteY3" fmla="*/ 287321 h 829402"/>
              <a:gd name="connsiteX4" fmla="*/ 427995 w 2835775"/>
              <a:gd name="connsiteY4" fmla="*/ 288218 h 829402"/>
              <a:gd name="connsiteX5" fmla="*/ 235 w 2835775"/>
              <a:gd name="connsiteY5" fmla="*/ 829402 h 829402"/>
              <a:gd name="connsiteX6" fmla="*/ 1029 w 2835775"/>
              <a:gd name="connsiteY6" fmla="*/ 721319 h 829402"/>
              <a:gd name="connsiteX0" fmla="*/ 1029 w 2835775"/>
              <a:gd name="connsiteY0" fmla="*/ 807485 h 838886"/>
              <a:gd name="connsiteX1" fmla="*/ 432649 w 2835775"/>
              <a:gd name="connsiteY1" fmla="*/ 0 h 838886"/>
              <a:gd name="connsiteX2" fmla="*/ 2833395 w 2835775"/>
              <a:gd name="connsiteY2" fmla="*/ 25 h 838886"/>
              <a:gd name="connsiteX3" fmla="*/ 2835775 w 2835775"/>
              <a:gd name="connsiteY3" fmla="*/ 287321 h 838886"/>
              <a:gd name="connsiteX4" fmla="*/ 427995 w 2835775"/>
              <a:gd name="connsiteY4" fmla="*/ 288218 h 838886"/>
              <a:gd name="connsiteX5" fmla="*/ 235 w 2835775"/>
              <a:gd name="connsiteY5" fmla="*/ 829402 h 838886"/>
              <a:gd name="connsiteX6" fmla="*/ 1029 w 2835775"/>
              <a:gd name="connsiteY6" fmla="*/ 807485 h 838886"/>
              <a:gd name="connsiteX0" fmla="*/ 3317 w 2835681"/>
              <a:gd name="connsiteY0" fmla="*/ 807485 h 838886"/>
              <a:gd name="connsiteX1" fmla="*/ 432555 w 2835681"/>
              <a:gd name="connsiteY1" fmla="*/ 0 h 838886"/>
              <a:gd name="connsiteX2" fmla="*/ 2833301 w 2835681"/>
              <a:gd name="connsiteY2" fmla="*/ 25 h 838886"/>
              <a:gd name="connsiteX3" fmla="*/ 2835681 w 2835681"/>
              <a:gd name="connsiteY3" fmla="*/ 287321 h 838886"/>
              <a:gd name="connsiteX4" fmla="*/ 427901 w 2835681"/>
              <a:gd name="connsiteY4" fmla="*/ 288218 h 838886"/>
              <a:gd name="connsiteX5" fmla="*/ 141 w 2835681"/>
              <a:gd name="connsiteY5" fmla="*/ 829402 h 838886"/>
              <a:gd name="connsiteX6" fmla="*/ 3317 w 2835681"/>
              <a:gd name="connsiteY6" fmla="*/ 807485 h 838886"/>
              <a:gd name="connsiteX0" fmla="*/ 3317 w 2835681"/>
              <a:gd name="connsiteY0" fmla="*/ 807485 h 838886"/>
              <a:gd name="connsiteX1" fmla="*/ 432555 w 2835681"/>
              <a:gd name="connsiteY1" fmla="*/ 0 h 838886"/>
              <a:gd name="connsiteX2" fmla="*/ 2833301 w 2835681"/>
              <a:gd name="connsiteY2" fmla="*/ 25 h 838886"/>
              <a:gd name="connsiteX3" fmla="*/ 2835681 w 2835681"/>
              <a:gd name="connsiteY3" fmla="*/ 287321 h 838886"/>
              <a:gd name="connsiteX4" fmla="*/ 427901 w 2835681"/>
              <a:gd name="connsiteY4" fmla="*/ 288218 h 838886"/>
              <a:gd name="connsiteX5" fmla="*/ 141 w 2835681"/>
              <a:gd name="connsiteY5" fmla="*/ 829402 h 838886"/>
              <a:gd name="connsiteX6" fmla="*/ 3317 w 2835681"/>
              <a:gd name="connsiteY6" fmla="*/ 807485 h 838886"/>
              <a:gd name="connsiteX0" fmla="*/ 3317 w 2835681"/>
              <a:gd name="connsiteY0" fmla="*/ 807485 h 838886"/>
              <a:gd name="connsiteX1" fmla="*/ 432555 w 2835681"/>
              <a:gd name="connsiteY1" fmla="*/ 0 h 838886"/>
              <a:gd name="connsiteX2" fmla="*/ 2833301 w 2835681"/>
              <a:gd name="connsiteY2" fmla="*/ 25 h 838886"/>
              <a:gd name="connsiteX3" fmla="*/ 2835681 w 2835681"/>
              <a:gd name="connsiteY3" fmla="*/ 287321 h 838886"/>
              <a:gd name="connsiteX4" fmla="*/ 427901 w 2835681"/>
              <a:gd name="connsiteY4" fmla="*/ 288218 h 838886"/>
              <a:gd name="connsiteX5" fmla="*/ 141 w 2835681"/>
              <a:gd name="connsiteY5" fmla="*/ 829402 h 838886"/>
              <a:gd name="connsiteX6" fmla="*/ 3317 w 2835681"/>
              <a:gd name="connsiteY6" fmla="*/ 807485 h 838886"/>
              <a:gd name="connsiteX0" fmla="*/ 3317 w 2835681"/>
              <a:gd name="connsiteY0" fmla="*/ 807485 h 838886"/>
              <a:gd name="connsiteX1" fmla="*/ 432555 w 2835681"/>
              <a:gd name="connsiteY1" fmla="*/ 0 h 838886"/>
              <a:gd name="connsiteX2" fmla="*/ 2833301 w 2835681"/>
              <a:gd name="connsiteY2" fmla="*/ 25 h 838886"/>
              <a:gd name="connsiteX3" fmla="*/ 2835681 w 2835681"/>
              <a:gd name="connsiteY3" fmla="*/ 287321 h 838886"/>
              <a:gd name="connsiteX4" fmla="*/ 427901 w 2835681"/>
              <a:gd name="connsiteY4" fmla="*/ 288218 h 838886"/>
              <a:gd name="connsiteX5" fmla="*/ 141 w 2835681"/>
              <a:gd name="connsiteY5" fmla="*/ 829402 h 838886"/>
              <a:gd name="connsiteX6" fmla="*/ 3317 w 2835681"/>
              <a:gd name="connsiteY6" fmla="*/ 807485 h 838886"/>
              <a:gd name="connsiteX0" fmla="*/ 3317 w 2835681"/>
              <a:gd name="connsiteY0" fmla="*/ 807485 h 838886"/>
              <a:gd name="connsiteX1" fmla="*/ 432555 w 2835681"/>
              <a:gd name="connsiteY1" fmla="*/ 0 h 838886"/>
              <a:gd name="connsiteX2" fmla="*/ 2833301 w 2835681"/>
              <a:gd name="connsiteY2" fmla="*/ 25 h 838886"/>
              <a:gd name="connsiteX3" fmla="*/ 2835681 w 2835681"/>
              <a:gd name="connsiteY3" fmla="*/ 287321 h 838886"/>
              <a:gd name="connsiteX4" fmla="*/ 427901 w 2835681"/>
              <a:gd name="connsiteY4" fmla="*/ 288218 h 838886"/>
              <a:gd name="connsiteX5" fmla="*/ 141 w 2835681"/>
              <a:gd name="connsiteY5" fmla="*/ 829402 h 838886"/>
              <a:gd name="connsiteX6" fmla="*/ 3317 w 2835681"/>
              <a:gd name="connsiteY6" fmla="*/ 807485 h 838886"/>
              <a:gd name="connsiteX0" fmla="*/ 3317 w 2835681"/>
              <a:gd name="connsiteY0" fmla="*/ 786741 h 829402"/>
              <a:gd name="connsiteX1" fmla="*/ 432555 w 2835681"/>
              <a:gd name="connsiteY1" fmla="*/ 0 h 829402"/>
              <a:gd name="connsiteX2" fmla="*/ 2833301 w 2835681"/>
              <a:gd name="connsiteY2" fmla="*/ 25 h 829402"/>
              <a:gd name="connsiteX3" fmla="*/ 2835681 w 2835681"/>
              <a:gd name="connsiteY3" fmla="*/ 287321 h 829402"/>
              <a:gd name="connsiteX4" fmla="*/ 427901 w 2835681"/>
              <a:gd name="connsiteY4" fmla="*/ 288218 h 829402"/>
              <a:gd name="connsiteX5" fmla="*/ 141 w 2835681"/>
              <a:gd name="connsiteY5" fmla="*/ 829402 h 829402"/>
              <a:gd name="connsiteX6" fmla="*/ 3317 w 2835681"/>
              <a:gd name="connsiteY6" fmla="*/ 786741 h 829402"/>
              <a:gd name="connsiteX0" fmla="*/ 1031 w 2833395"/>
              <a:gd name="connsiteY0" fmla="*/ 786741 h 817487"/>
              <a:gd name="connsiteX1" fmla="*/ 430269 w 2833395"/>
              <a:gd name="connsiteY1" fmla="*/ 0 h 817487"/>
              <a:gd name="connsiteX2" fmla="*/ 2831015 w 2833395"/>
              <a:gd name="connsiteY2" fmla="*/ 25 h 817487"/>
              <a:gd name="connsiteX3" fmla="*/ 2833395 w 2833395"/>
              <a:gd name="connsiteY3" fmla="*/ 287321 h 817487"/>
              <a:gd name="connsiteX4" fmla="*/ 425615 w 2833395"/>
              <a:gd name="connsiteY4" fmla="*/ 288218 h 817487"/>
              <a:gd name="connsiteX5" fmla="*/ 236 w 2833395"/>
              <a:gd name="connsiteY5" fmla="*/ 803872 h 817487"/>
              <a:gd name="connsiteX6" fmla="*/ 1031 w 2833395"/>
              <a:gd name="connsiteY6" fmla="*/ 786741 h 817487"/>
              <a:gd name="connsiteX0" fmla="*/ 1031 w 2833395"/>
              <a:gd name="connsiteY0" fmla="*/ 786741 h 817487"/>
              <a:gd name="connsiteX1" fmla="*/ 430269 w 2833395"/>
              <a:gd name="connsiteY1" fmla="*/ 0 h 817487"/>
              <a:gd name="connsiteX2" fmla="*/ 2831015 w 2833395"/>
              <a:gd name="connsiteY2" fmla="*/ 25 h 817487"/>
              <a:gd name="connsiteX3" fmla="*/ 2833395 w 2833395"/>
              <a:gd name="connsiteY3" fmla="*/ 287321 h 817487"/>
              <a:gd name="connsiteX4" fmla="*/ 425615 w 2833395"/>
              <a:gd name="connsiteY4" fmla="*/ 288218 h 817487"/>
              <a:gd name="connsiteX5" fmla="*/ 236 w 2833395"/>
              <a:gd name="connsiteY5" fmla="*/ 803872 h 817487"/>
              <a:gd name="connsiteX6" fmla="*/ 1031 w 2833395"/>
              <a:gd name="connsiteY6" fmla="*/ 786741 h 817487"/>
              <a:gd name="connsiteX0" fmla="*/ 1031 w 2833395"/>
              <a:gd name="connsiteY0" fmla="*/ 786741 h 817487"/>
              <a:gd name="connsiteX1" fmla="*/ 430269 w 2833395"/>
              <a:gd name="connsiteY1" fmla="*/ 0 h 817487"/>
              <a:gd name="connsiteX2" fmla="*/ 2831015 w 2833395"/>
              <a:gd name="connsiteY2" fmla="*/ 25 h 817487"/>
              <a:gd name="connsiteX3" fmla="*/ 2833395 w 2833395"/>
              <a:gd name="connsiteY3" fmla="*/ 287321 h 817487"/>
              <a:gd name="connsiteX4" fmla="*/ 425615 w 2833395"/>
              <a:gd name="connsiteY4" fmla="*/ 288218 h 817487"/>
              <a:gd name="connsiteX5" fmla="*/ 236 w 2833395"/>
              <a:gd name="connsiteY5" fmla="*/ 803872 h 817487"/>
              <a:gd name="connsiteX6" fmla="*/ 1031 w 2833395"/>
              <a:gd name="connsiteY6" fmla="*/ 786741 h 817487"/>
              <a:gd name="connsiteX0" fmla="*/ 0 w 2834745"/>
              <a:gd name="connsiteY0" fmla="*/ 804294 h 832865"/>
              <a:gd name="connsiteX1" fmla="*/ 431619 w 2834745"/>
              <a:gd name="connsiteY1" fmla="*/ 0 h 832865"/>
              <a:gd name="connsiteX2" fmla="*/ 2832365 w 2834745"/>
              <a:gd name="connsiteY2" fmla="*/ 25 h 832865"/>
              <a:gd name="connsiteX3" fmla="*/ 2834745 w 2834745"/>
              <a:gd name="connsiteY3" fmla="*/ 287321 h 832865"/>
              <a:gd name="connsiteX4" fmla="*/ 426965 w 2834745"/>
              <a:gd name="connsiteY4" fmla="*/ 288218 h 832865"/>
              <a:gd name="connsiteX5" fmla="*/ 1586 w 2834745"/>
              <a:gd name="connsiteY5" fmla="*/ 803872 h 832865"/>
              <a:gd name="connsiteX6" fmla="*/ 0 w 2834745"/>
              <a:gd name="connsiteY6" fmla="*/ 804294 h 832865"/>
              <a:gd name="connsiteX0" fmla="*/ 0 w 2834745"/>
              <a:gd name="connsiteY0" fmla="*/ 804294 h 804294"/>
              <a:gd name="connsiteX1" fmla="*/ 431619 w 2834745"/>
              <a:gd name="connsiteY1" fmla="*/ 0 h 804294"/>
              <a:gd name="connsiteX2" fmla="*/ 2832365 w 2834745"/>
              <a:gd name="connsiteY2" fmla="*/ 25 h 804294"/>
              <a:gd name="connsiteX3" fmla="*/ 2834745 w 2834745"/>
              <a:gd name="connsiteY3" fmla="*/ 287321 h 804294"/>
              <a:gd name="connsiteX4" fmla="*/ 426965 w 2834745"/>
              <a:gd name="connsiteY4" fmla="*/ 288218 h 804294"/>
              <a:gd name="connsiteX5" fmla="*/ 1586 w 2834745"/>
              <a:gd name="connsiteY5" fmla="*/ 803872 h 804294"/>
              <a:gd name="connsiteX6" fmla="*/ 0 w 2834745"/>
              <a:gd name="connsiteY6" fmla="*/ 804294 h 804294"/>
              <a:gd name="connsiteX0" fmla="*/ 3323 w 2833306"/>
              <a:gd name="connsiteY0" fmla="*/ 809081 h 809081"/>
              <a:gd name="connsiteX1" fmla="*/ 430180 w 2833306"/>
              <a:gd name="connsiteY1" fmla="*/ 0 h 809081"/>
              <a:gd name="connsiteX2" fmla="*/ 2830926 w 2833306"/>
              <a:gd name="connsiteY2" fmla="*/ 25 h 809081"/>
              <a:gd name="connsiteX3" fmla="*/ 2833306 w 2833306"/>
              <a:gd name="connsiteY3" fmla="*/ 287321 h 809081"/>
              <a:gd name="connsiteX4" fmla="*/ 425526 w 2833306"/>
              <a:gd name="connsiteY4" fmla="*/ 288218 h 809081"/>
              <a:gd name="connsiteX5" fmla="*/ 147 w 2833306"/>
              <a:gd name="connsiteY5" fmla="*/ 803872 h 809081"/>
              <a:gd name="connsiteX6" fmla="*/ 3323 w 2833306"/>
              <a:gd name="connsiteY6" fmla="*/ 809081 h 80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306" h="809081">
                <a:moveTo>
                  <a:pt x="3323" y="809081"/>
                </a:moveTo>
                <a:cubicBezTo>
                  <a:pt x="146402" y="535133"/>
                  <a:pt x="275195" y="267567"/>
                  <a:pt x="430180" y="0"/>
                </a:cubicBezTo>
                <a:lnTo>
                  <a:pt x="2830926" y="25"/>
                </a:lnTo>
                <a:cubicBezTo>
                  <a:pt x="2830206" y="179288"/>
                  <a:pt x="2830925" y="139683"/>
                  <a:pt x="2833306" y="287321"/>
                </a:cubicBezTo>
                <a:lnTo>
                  <a:pt x="425526" y="288218"/>
                </a:lnTo>
                <a:lnTo>
                  <a:pt x="147" y="803872"/>
                </a:lnTo>
                <a:cubicBezTo>
                  <a:pt x="-911" y="704728"/>
                  <a:pt x="4116" y="808870"/>
                  <a:pt x="3323" y="809081"/>
                </a:cubicBezTo>
                <a:close/>
              </a:path>
            </a:pathLst>
          </a:custGeom>
          <a:gradFill>
            <a:gsLst>
              <a:gs pos="0">
                <a:srgbClr val="E8FDCA">
                  <a:alpha val="0"/>
                </a:srgbClr>
              </a:gs>
              <a:gs pos="100000">
                <a:srgbClr val="DCFDAB"/>
              </a:gs>
            </a:gsLst>
            <a:lin ang="0" scaled="0"/>
          </a:gradFill>
          <a:ln w="3175">
            <a:solidFill>
              <a:srgbClr val="97B757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10"/>
          <p:cNvSpPr/>
          <p:nvPr/>
        </p:nvSpPr>
        <p:spPr>
          <a:xfrm>
            <a:off x="6129791" y="4546273"/>
            <a:ext cx="2833953" cy="1643356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3100497"/>
              <a:gd name="connsiteY0" fmla="*/ 235178 h 301490"/>
              <a:gd name="connsiteX1" fmla="*/ 414952 w 3100497"/>
              <a:gd name="connsiteY1" fmla="*/ 0 h 301490"/>
              <a:gd name="connsiteX2" fmla="*/ 2810935 w 3100497"/>
              <a:gd name="connsiteY2" fmla="*/ 1621 h 301490"/>
              <a:gd name="connsiteX3" fmla="*/ 2810934 w 3100497"/>
              <a:gd name="connsiteY3" fmla="*/ 296896 h 301490"/>
              <a:gd name="connsiteX4" fmla="*/ 570527 w 3100497"/>
              <a:gd name="connsiteY4" fmla="*/ 300710 h 301490"/>
              <a:gd name="connsiteX5" fmla="*/ 0 w 3100497"/>
              <a:gd name="connsiteY5" fmla="*/ 300710 h 301490"/>
              <a:gd name="connsiteX6" fmla="*/ 0 w 3100497"/>
              <a:gd name="connsiteY6" fmla="*/ 235178 h 301490"/>
              <a:gd name="connsiteX0" fmla="*/ 0 w 2988414"/>
              <a:gd name="connsiteY0" fmla="*/ 235178 h 301490"/>
              <a:gd name="connsiteX1" fmla="*/ 414952 w 2988414"/>
              <a:gd name="connsiteY1" fmla="*/ 0 h 301490"/>
              <a:gd name="connsiteX2" fmla="*/ 2810935 w 2988414"/>
              <a:gd name="connsiteY2" fmla="*/ 1621 h 301490"/>
              <a:gd name="connsiteX3" fmla="*/ 2810934 w 2988414"/>
              <a:gd name="connsiteY3" fmla="*/ 296896 h 301490"/>
              <a:gd name="connsiteX4" fmla="*/ 570527 w 2988414"/>
              <a:gd name="connsiteY4" fmla="*/ 300710 h 301490"/>
              <a:gd name="connsiteX5" fmla="*/ 0 w 2988414"/>
              <a:gd name="connsiteY5" fmla="*/ 300710 h 301490"/>
              <a:gd name="connsiteX6" fmla="*/ 0 w 2988414"/>
              <a:gd name="connsiteY6" fmla="*/ 235178 h 301490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810935"/>
              <a:gd name="connsiteY0" fmla="*/ 235178 h 301428"/>
              <a:gd name="connsiteX1" fmla="*/ 414952 w 2810935"/>
              <a:gd name="connsiteY1" fmla="*/ 0 h 301428"/>
              <a:gd name="connsiteX2" fmla="*/ 2810935 w 2810935"/>
              <a:gd name="connsiteY2" fmla="*/ 1621 h 301428"/>
              <a:gd name="connsiteX3" fmla="*/ 2810934 w 2810935"/>
              <a:gd name="connsiteY3" fmla="*/ 296896 h 301428"/>
              <a:gd name="connsiteX4" fmla="*/ 570527 w 2810935"/>
              <a:gd name="connsiteY4" fmla="*/ 300710 h 301428"/>
              <a:gd name="connsiteX5" fmla="*/ 0 w 2810935"/>
              <a:gd name="connsiteY5" fmla="*/ 300710 h 301428"/>
              <a:gd name="connsiteX6" fmla="*/ 0 w 2810935"/>
              <a:gd name="connsiteY6" fmla="*/ 235178 h 301428"/>
              <a:gd name="connsiteX0" fmla="*/ 0 w 2810935"/>
              <a:gd name="connsiteY0" fmla="*/ 235178 h 322748"/>
              <a:gd name="connsiteX1" fmla="*/ 414952 w 2810935"/>
              <a:gd name="connsiteY1" fmla="*/ 0 h 322748"/>
              <a:gd name="connsiteX2" fmla="*/ 2810935 w 2810935"/>
              <a:gd name="connsiteY2" fmla="*/ 1621 h 322748"/>
              <a:gd name="connsiteX3" fmla="*/ 2810934 w 2810935"/>
              <a:gd name="connsiteY3" fmla="*/ 296896 h 322748"/>
              <a:gd name="connsiteX4" fmla="*/ 0 w 2810935"/>
              <a:gd name="connsiteY4" fmla="*/ 300710 h 322748"/>
              <a:gd name="connsiteX5" fmla="*/ 0 w 2810935"/>
              <a:gd name="connsiteY5" fmla="*/ 235178 h 322748"/>
              <a:gd name="connsiteX0" fmla="*/ 0 w 3136881"/>
              <a:gd name="connsiteY0" fmla="*/ 235178 h 322748"/>
              <a:gd name="connsiteX1" fmla="*/ 414952 w 3136881"/>
              <a:gd name="connsiteY1" fmla="*/ 0 h 322748"/>
              <a:gd name="connsiteX2" fmla="*/ 2810935 w 3136881"/>
              <a:gd name="connsiteY2" fmla="*/ 1621 h 322748"/>
              <a:gd name="connsiteX3" fmla="*/ 2810934 w 3136881"/>
              <a:gd name="connsiteY3" fmla="*/ 296896 h 322748"/>
              <a:gd name="connsiteX4" fmla="*/ 0 w 3136881"/>
              <a:gd name="connsiteY4" fmla="*/ 300710 h 322748"/>
              <a:gd name="connsiteX5" fmla="*/ 0 w 3136881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08665"/>
              <a:gd name="connsiteX1" fmla="*/ 414952 w 2988414"/>
              <a:gd name="connsiteY1" fmla="*/ 0 h 508665"/>
              <a:gd name="connsiteX2" fmla="*/ 2810935 w 2988414"/>
              <a:gd name="connsiteY2" fmla="*/ 1621 h 508665"/>
              <a:gd name="connsiteX3" fmla="*/ 2810934 w 2988414"/>
              <a:gd name="connsiteY3" fmla="*/ 296896 h 508665"/>
              <a:gd name="connsiteX4" fmla="*/ 0 w 2988414"/>
              <a:gd name="connsiteY4" fmla="*/ 300710 h 508665"/>
              <a:gd name="connsiteX5" fmla="*/ 0 w 2988414"/>
              <a:gd name="connsiteY5" fmla="*/ 235178 h 508665"/>
              <a:gd name="connsiteX0" fmla="*/ 0 w 2988414"/>
              <a:gd name="connsiteY0" fmla="*/ 235178 h 300710"/>
              <a:gd name="connsiteX1" fmla="*/ 414952 w 2988414"/>
              <a:gd name="connsiteY1" fmla="*/ 0 h 300710"/>
              <a:gd name="connsiteX2" fmla="*/ 2810935 w 2988414"/>
              <a:gd name="connsiteY2" fmla="*/ 1621 h 300710"/>
              <a:gd name="connsiteX3" fmla="*/ 2810934 w 2988414"/>
              <a:gd name="connsiteY3" fmla="*/ 296896 h 300710"/>
              <a:gd name="connsiteX4" fmla="*/ 0 w 2988414"/>
              <a:gd name="connsiteY4" fmla="*/ 300710 h 300710"/>
              <a:gd name="connsiteX5" fmla="*/ 0 w 2988414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10934 w 2810935"/>
              <a:gd name="connsiteY3" fmla="*/ 296896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756959 w 2810935"/>
              <a:gd name="connsiteY3" fmla="*/ 26498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07759 w 2810935"/>
              <a:gd name="connsiteY3" fmla="*/ 29902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5405"/>
              <a:gd name="connsiteX1" fmla="*/ 414952 w 2810935"/>
              <a:gd name="connsiteY1" fmla="*/ 0 h 305405"/>
              <a:gd name="connsiteX2" fmla="*/ 2810935 w 2810935"/>
              <a:gd name="connsiteY2" fmla="*/ 1621 h 305405"/>
              <a:gd name="connsiteX3" fmla="*/ 2807759 w 2810935"/>
              <a:gd name="connsiteY3" fmla="*/ 305405 h 305405"/>
              <a:gd name="connsiteX4" fmla="*/ 0 w 2810935"/>
              <a:gd name="connsiteY4" fmla="*/ 300710 h 305405"/>
              <a:gd name="connsiteX5" fmla="*/ 0 w 2810935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0 w 2807760"/>
              <a:gd name="connsiteY4" fmla="*/ 300710 h 305405"/>
              <a:gd name="connsiteX5" fmla="*/ 0 w 2807760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407123 w 2807760"/>
              <a:gd name="connsiteY4" fmla="*/ 302047 h 305405"/>
              <a:gd name="connsiteX5" fmla="*/ 0 w 2807760"/>
              <a:gd name="connsiteY5" fmla="*/ 300710 h 305405"/>
              <a:gd name="connsiteX6" fmla="*/ 0 w 2807760"/>
              <a:gd name="connsiteY6" fmla="*/ 235178 h 305405"/>
              <a:gd name="connsiteX0" fmla="*/ 0 w 2807760"/>
              <a:gd name="connsiteY0" fmla="*/ 235178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235178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514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07123 w 2807760"/>
              <a:gd name="connsiteY4" fmla="*/ 287154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16648 w 2807760"/>
              <a:gd name="connsiteY4" fmla="*/ 291409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6441 w 2814201"/>
              <a:gd name="connsiteY0" fmla="*/ 467079 h 756002"/>
              <a:gd name="connsiteX1" fmla="*/ 418218 w 2814201"/>
              <a:gd name="connsiteY1" fmla="*/ 0 h 756002"/>
              <a:gd name="connsiteX2" fmla="*/ 2814201 w 2814201"/>
              <a:gd name="connsiteY2" fmla="*/ 1621 h 756002"/>
              <a:gd name="connsiteX3" fmla="*/ 2814200 w 2814201"/>
              <a:gd name="connsiteY3" fmla="*/ 290512 h 756002"/>
              <a:gd name="connsiteX4" fmla="*/ 423089 w 2814201"/>
              <a:gd name="connsiteY4" fmla="*/ 291409 h 756002"/>
              <a:gd name="connsiteX5" fmla="*/ 91 w 2814201"/>
              <a:gd name="connsiteY5" fmla="*/ 756002 h 756002"/>
              <a:gd name="connsiteX6" fmla="*/ 6441 w 2814201"/>
              <a:gd name="connsiteY6" fmla="*/ 467079 h 756002"/>
              <a:gd name="connsiteX0" fmla="*/ 0 w 2820460"/>
              <a:gd name="connsiteY0" fmla="*/ 718128 h 756002"/>
              <a:gd name="connsiteX1" fmla="*/ 424477 w 2820460"/>
              <a:gd name="connsiteY1" fmla="*/ 0 h 756002"/>
              <a:gd name="connsiteX2" fmla="*/ 2820460 w 2820460"/>
              <a:gd name="connsiteY2" fmla="*/ 1621 h 756002"/>
              <a:gd name="connsiteX3" fmla="*/ 2820459 w 2820460"/>
              <a:gd name="connsiteY3" fmla="*/ 290512 h 756002"/>
              <a:gd name="connsiteX4" fmla="*/ 429348 w 2820460"/>
              <a:gd name="connsiteY4" fmla="*/ 291409 h 756002"/>
              <a:gd name="connsiteX5" fmla="*/ 6350 w 2820460"/>
              <a:gd name="connsiteY5" fmla="*/ 756002 h 756002"/>
              <a:gd name="connsiteX6" fmla="*/ 0 w 2820460"/>
              <a:gd name="connsiteY6" fmla="*/ 718128 h 756002"/>
              <a:gd name="connsiteX0" fmla="*/ 0 w 2820460"/>
              <a:gd name="connsiteY0" fmla="*/ 718128 h 1000669"/>
              <a:gd name="connsiteX1" fmla="*/ 424477 w 2820460"/>
              <a:gd name="connsiteY1" fmla="*/ 0 h 1000669"/>
              <a:gd name="connsiteX2" fmla="*/ 2820460 w 2820460"/>
              <a:gd name="connsiteY2" fmla="*/ 1621 h 1000669"/>
              <a:gd name="connsiteX3" fmla="*/ 2820459 w 2820460"/>
              <a:gd name="connsiteY3" fmla="*/ 290512 h 1000669"/>
              <a:gd name="connsiteX4" fmla="*/ 429348 w 2820460"/>
              <a:gd name="connsiteY4" fmla="*/ 291409 h 1000669"/>
              <a:gd name="connsiteX5" fmla="*/ 3175 w 2820460"/>
              <a:gd name="connsiteY5" fmla="*/ 1000669 h 1000669"/>
              <a:gd name="connsiteX6" fmla="*/ 0 w 2820460"/>
              <a:gd name="connsiteY6" fmla="*/ 718128 h 1000669"/>
              <a:gd name="connsiteX0" fmla="*/ 306 w 2817591"/>
              <a:gd name="connsiteY0" fmla="*/ 650047 h 1000669"/>
              <a:gd name="connsiteX1" fmla="*/ 421608 w 2817591"/>
              <a:gd name="connsiteY1" fmla="*/ 0 h 1000669"/>
              <a:gd name="connsiteX2" fmla="*/ 2817591 w 2817591"/>
              <a:gd name="connsiteY2" fmla="*/ 1621 h 1000669"/>
              <a:gd name="connsiteX3" fmla="*/ 2817590 w 2817591"/>
              <a:gd name="connsiteY3" fmla="*/ 290512 h 1000669"/>
              <a:gd name="connsiteX4" fmla="*/ 426479 w 2817591"/>
              <a:gd name="connsiteY4" fmla="*/ 291409 h 1000669"/>
              <a:gd name="connsiteX5" fmla="*/ 306 w 2817591"/>
              <a:gd name="connsiteY5" fmla="*/ 1000669 h 1000669"/>
              <a:gd name="connsiteX6" fmla="*/ 306 w 2817591"/>
              <a:gd name="connsiteY6" fmla="*/ 650047 h 1000669"/>
              <a:gd name="connsiteX0" fmla="*/ 306 w 2831878"/>
              <a:gd name="connsiteY0" fmla="*/ 650047 h 1000669"/>
              <a:gd name="connsiteX1" fmla="*/ 421608 w 2831878"/>
              <a:gd name="connsiteY1" fmla="*/ 0 h 1000669"/>
              <a:gd name="connsiteX2" fmla="*/ 2831878 w 2831878"/>
              <a:gd name="connsiteY2" fmla="*/ 1621 h 1000669"/>
              <a:gd name="connsiteX3" fmla="*/ 2817590 w 2831878"/>
              <a:gd name="connsiteY3" fmla="*/ 290512 h 1000669"/>
              <a:gd name="connsiteX4" fmla="*/ 426479 w 2831878"/>
              <a:gd name="connsiteY4" fmla="*/ 291409 h 1000669"/>
              <a:gd name="connsiteX5" fmla="*/ 306 w 2831878"/>
              <a:gd name="connsiteY5" fmla="*/ 1000669 h 1000669"/>
              <a:gd name="connsiteX6" fmla="*/ 306 w 2831878"/>
              <a:gd name="connsiteY6" fmla="*/ 650047 h 1000669"/>
              <a:gd name="connsiteX0" fmla="*/ 306 w 2831878"/>
              <a:gd name="connsiteY0" fmla="*/ 650047 h 1000669"/>
              <a:gd name="connsiteX1" fmla="*/ 421608 w 2831878"/>
              <a:gd name="connsiteY1" fmla="*/ 0 h 1000669"/>
              <a:gd name="connsiteX2" fmla="*/ 2831878 w 2831878"/>
              <a:gd name="connsiteY2" fmla="*/ 1621 h 1000669"/>
              <a:gd name="connsiteX3" fmla="*/ 2829496 w 2831878"/>
              <a:gd name="connsiteY3" fmla="*/ 290512 h 1000669"/>
              <a:gd name="connsiteX4" fmla="*/ 426479 w 2831878"/>
              <a:gd name="connsiteY4" fmla="*/ 291409 h 1000669"/>
              <a:gd name="connsiteX5" fmla="*/ 306 w 2831878"/>
              <a:gd name="connsiteY5" fmla="*/ 1000669 h 1000669"/>
              <a:gd name="connsiteX6" fmla="*/ 306 w 2831878"/>
              <a:gd name="connsiteY6" fmla="*/ 650047 h 1000669"/>
              <a:gd name="connsiteX0" fmla="*/ 306 w 2831878"/>
              <a:gd name="connsiteY0" fmla="*/ 650047 h 1000669"/>
              <a:gd name="connsiteX1" fmla="*/ 421608 w 2831878"/>
              <a:gd name="connsiteY1" fmla="*/ 0 h 1000669"/>
              <a:gd name="connsiteX2" fmla="*/ 2831878 w 2831878"/>
              <a:gd name="connsiteY2" fmla="*/ 1621 h 1000669"/>
              <a:gd name="connsiteX3" fmla="*/ 2831877 w 2831878"/>
              <a:gd name="connsiteY3" fmla="*/ 290512 h 1000669"/>
              <a:gd name="connsiteX4" fmla="*/ 426479 w 2831878"/>
              <a:gd name="connsiteY4" fmla="*/ 291409 h 1000669"/>
              <a:gd name="connsiteX5" fmla="*/ 306 w 2831878"/>
              <a:gd name="connsiteY5" fmla="*/ 1000669 h 1000669"/>
              <a:gd name="connsiteX6" fmla="*/ 306 w 2831878"/>
              <a:gd name="connsiteY6" fmla="*/ 650047 h 1000669"/>
              <a:gd name="connsiteX0" fmla="*/ 306 w 2831878"/>
              <a:gd name="connsiteY0" fmla="*/ 650047 h 1011839"/>
              <a:gd name="connsiteX1" fmla="*/ 421608 w 2831878"/>
              <a:gd name="connsiteY1" fmla="*/ 0 h 1011839"/>
              <a:gd name="connsiteX2" fmla="*/ 2831878 w 2831878"/>
              <a:gd name="connsiteY2" fmla="*/ 1621 h 1011839"/>
              <a:gd name="connsiteX3" fmla="*/ 2831877 w 2831878"/>
              <a:gd name="connsiteY3" fmla="*/ 290512 h 1011839"/>
              <a:gd name="connsiteX4" fmla="*/ 426479 w 2831878"/>
              <a:gd name="connsiteY4" fmla="*/ 291409 h 1011839"/>
              <a:gd name="connsiteX5" fmla="*/ 306 w 2831878"/>
              <a:gd name="connsiteY5" fmla="*/ 1011839 h 1011839"/>
              <a:gd name="connsiteX6" fmla="*/ 306 w 2831878"/>
              <a:gd name="connsiteY6" fmla="*/ 650047 h 1011839"/>
              <a:gd name="connsiteX0" fmla="*/ 306 w 2831878"/>
              <a:gd name="connsiteY0" fmla="*/ 650047 h 1104387"/>
              <a:gd name="connsiteX1" fmla="*/ 421608 w 2831878"/>
              <a:gd name="connsiteY1" fmla="*/ 0 h 1104387"/>
              <a:gd name="connsiteX2" fmla="*/ 2831878 w 2831878"/>
              <a:gd name="connsiteY2" fmla="*/ 1621 h 1104387"/>
              <a:gd name="connsiteX3" fmla="*/ 2831877 w 2831878"/>
              <a:gd name="connsiteY3" fmla="*/ 290512 h 1104387"/>
              <a:gd name="connsiteX4" fmla="*/ 426479 w 2831878"/>
              <a:gd name="connsiteY4" fmla="*/ 291409 h 1104387"/>
              <a:gd name="connsiteX5" fmla="*/ 306 w 2831878"/>
              <a:gd name="connsiteY5" fmla="*/ 1104387 h 1104387"/>
              <a:gd name="connsiteX6" fmla="*/ 306 w 2831878"/>
              <a:gd name="connsiteY6" fmla="*/ 650047 h 1104387"/>
              <a:gd name="connsiteX0" fmla="*/ 306 w 2831878"/>
              <a:gd name="connsiteY0" fmla="*/ 650047 h 1104387"/>
              <a:gd name="connsiteX1" fmla="*/ 421608 w 2831878"/>
              <a:gd name="connsiteY1" fmla="*/ 0 h 1104387"/>
              <a:gd name="connsiteX2" fmla="*/ 2831878 w 2831878"/>
              <a:gd name="connsiteY2" fmla="*/ 1621 h 1104387"/>
              <a:gd name="connsiteX3" fmla="*/ 2831877 w 2831878"/>
              <a:gd name="connsiteY3" fmla="*/ 290512 h 1104387"/>
              <a:gd name="connsiteX4" fmla="*/ 426479 w 2831878"/>
              <a:gd name="connsiteY4" fmla="*/ 291409 h 1104387"/>
              <a:gd name="connsiteX5" fmla="*/ 306 w 2831878"/>
              <a:gd name="connsiteY5" fmla="*/ 1104387 h 1104387"/>
              <a:gd name="connsiteX6" fmla="*/ 306 w 2831878"/>
              <a:gd name="connsiteY6" fmla="*/ 650047 h 1104387"/>
              <a:gd name="connsiteX0" fmla="*/ 306 w 2831878"/>
              <a:gd name="connsiteY0" fmla="*/ 634091 h 1104387"/>
              <a:gd name="connsiteX1" fmla="*/ 421608 w 2831878"/>
              <a:gd name="connsiteY1" fmla="*/ 0 h 1104387"/>
              <a:gd name="connsiteX2" fmla="*/ 2831878 w 2831878"/>
              <a:gd name="connsiteY2" fmla="*/ 1621 h 1104387"/>
              <a:gd name="connsiteX3" fmla="*/ 2831877 w 2831878"/>
              <a:gd name="connsiteY3" fmla="*/ 290512 h 1104387"/>
              <a:gd name="connsiteX4" fmla="*/ 426479 w 2831878"/>
              <a:gd name="connsiteY4" fmla="*/ 291409 h 1104387"/>
              <a:gd name="connsiteX5" fmla="*/ 306 w 2831878"/>
              <a:gd name="connsiteY5" fmla="*/ 1104387 h 1104387"/>
              <a:gd name="connsiteX6" fmla="*/ 306 w 2831878"/>
              <a:gd name="connsiteY6" fmla="*/ 634091 h 1104387"/>
              <a:gd name="connsiteX0" fmla="*/ 0 w 2833953"/>
              <a:gd name="connsiteY0" fmla="*/ 260708 h 1104387"/>
              <a:gd name="connsiteX1" fmla="*/ 423683 w 2833953"/>
              <a:gd name="connsiteY1" fmla="*/ 0 h 1104387"/>
              <a:gd name="connsiteX2" fmla="*/ 2833953 w 2833953"/>
              <a:gd name="connsiteY2" fmla="*/ 1621 h 1104387"/>
              <a:gd name="connsiteX3" fmla="*/ 2833952 w 2833953"/>
              <a:gd name="connsiteY3" fmla="*/ 290512 h 1104387"/>
              <a:gd name="connsiteX4" fmla="*/ 428554 w 2833953"/>
              <a:gd name="connsiteY4" fmla="*/ 291409 h 1104387"/>
              <a:gd name="connsiteX5" fmla="*/ 2381 w 2833953"/>
              <a:gd name="connsiteY5" fmla="*/ 1104387 h 1104387"/>
              <a:gd name="connsiteX6" fmla="*/ 0 w 2833953"/>
              <a:gd name="connsiteY6" fmla="*/ 260708 h 1104387"/>
              <a:gd name="connsiteX0" fmla="*/ 0 w 2833953"/>
              <a:gd name="connsiteY0" fmla="*/ 260708 h 1078857"/>
              <a:gd name="connsiteX1" fmla="*/ 423683 w 2833953"/>
              <a:gd name="connsiteY1" fmla="*/ 0 h 1078857"/>
              <a:gd name="connsiteX2" fmla="*/ 2833953 w 2833953"/>
              <a:gd name="connsiteY2" fmla="*/ 1621 h 1078857"/>
              <a:gd name="connsiteX3" fmla="*/ 2833952 w 2833953"/>
              <a:gd name="connsiteY3" fmla="*/ 290512 h 1078857"/>
              <a:gd name="connsiteX4" fmla="*/ 428554 w 2833953"/>
              <a:gd name="connsiteY4" fmla="*/ 291409 h 1078857"/>
              <a:gd name="connsiteX5" fmla="*/ 2381 w 2833953"/>
              <a:gd name="connsiteY5" fmla="*/ 1078857 h 1078857"/>
              <a:gd name="connsiteX6" fmla="*/ 0 w 2833953"/>
              <a:gd name="connsiteY6" fmla="*/ 260708 h 1078857"/>
              <a:gd name="connsiteX0" fmla="*/ 0 w 2833953"/>
              <a:gd name="connsiteY0" fmla="*/ 260708 h 1078857"/>
              <a:gd name="connsiteX1" fmla="*/ 423683 w 2833953"/>
              <a:gd name="connsiteY1" fmla="*/ 0 h 1078857"/>
              <a:gd name="connsiteX2" fmla="*/ 2833953 w 2833953"/>
              <a:gd name="connsiteY2" fmla="*/ 1621 h 1078857"/>
              <a:gd name="connsiteX3" fmla="*/ 2833952 w 2833953"/>
              <a:gd name="connsiteY3" fmla="*/ 290512 h 1078857"/>
              <a:gd name="connsiteX4" fmla="*/ 428554 w 2833953"/>
              <a:gd name="connsiteY4" fmla="*/ 291409 h 1078857"/>
              <a:gd name="connsiteX5" fmla="*/ 2381 w 2833953"/>
              <a:gd name="connsiteY5" fmla="*/ 1078857 h 1078857"/>
              <a:gd name="connsiteX6" fmla="*/ 0 w 2833953"/>
              <a:gd name="connsiteY6" fmla="*/ 260708 h 1078857"/>
              <a:gd name="connsiteX0" fmla="*/ 0 w 2833953"/>
              <a:gd name="connsiteY0" fmla="*/ 260708 h 1078857"/>
              <a:gd name="connsiteX1" fmla="*/ 423683 w 2833953"/>
              <a:gd name="connsiteY1" fmla="*/ 0 h 1078857"/>
              <a:gd name="connsiteX2" fmla="*/ 2833953 w 2833953"/>
              <a:gd name="connsiteY2" fmla="*/ 1621 h 1078857"/>
              <a:gd name="connsiteX3" fmla="*/ 2833952 w 2833953"/>
              <a:gd name="connsiteY3" fmla="*/ 290512 h 1078857"/>
              <a:gd name="connsiteX4" fmla="*/ 428554 w 2833953"/>
              <a:gd name="connsiteY4" fmla="*/ 291409 h 1078857"/>
              <a:gd name="connsiteX5" fmla="*/ 2381 w 2833953"/>
              <a:gd name="connsiteY5" fmla="*/ 1078857 h 1078857"/>
              <a:gd name="connsiteX6" fmla="*/ 0 w 2833953"/>
              <a:gd name="connsiteY6" fmla="*/ 260708 h 1078857"/>
              <a:gd name="connsiteX0" fmla="*/ 0 w 2833953"/>
              <a:gd name="connsiteY0" fmla="*/ 520798 h 1078857"/>
              <a:gd name="connsiteX1" fmla="*/ 423683 w 2833953"/>
              <a:gd name="connsiteY1" fmla="*/ 0 h 1078857"/>
              <a:gd name="connsiteX2" fmla="*/ 2833953 w 2833953"/>
              <a:gd name="connsiteY2" fmla="*/ 1621 h 1078857"/>
              <a:gd name="connsiteX3" fmla="*/ 2833952 w 2833953"/>
              <a:gd name="connsiteY3" fmla="*/ 290512 h 1078857"/>
              <a:gd name="connsiteX4" fmla="*/ 428554 w 2833953"/>
              <a:gd name="connsiteY4" fmla="*/ 291409 h 1078857"/>
              <a:gd name="connsiteX5" fmla="*/ 2381 w 2833953"/>
              <a:gd name="connsiteY5" fmla="*/ 1078857 h 1078857"/>
              <a:gd name="connsiteX6" fmla="*/ 0 w 2833953"/>
              <a:gd name="connsiteY6" fmla="*/ 520798 h 1078857"/>
              <a:gd name="connsiteX0" fmla="*/ 0 w 2833953"/>
              <a:gd name="connsiteY0" fmla="*/ 520798 h 1101196"/>
              <a:gd name="connsiteX1" fmla="*/ 423683 w 2833953"/>
              <a:gd name="connsiteY1" fmla="*/ 0 h 1101196"/>
              <a:gd name="connsiteX2" fmla="*/ 2833953 w 2833953"/>
              <a:gd name="connsiteY2" fmla="*/ 1621 h 1101196"/>
              <a:gd name="connsiteX3" fmla="*/ 2833952 w 2833953"/>
              <a:gd name="connsiteY3" fmla="*/ 290512 h 1101196"/>
              <a:gd name="connsiteX4" fmla="*/ 428554 w 2833953"/>
              <a:gd name="connsiteY4" fmla="*/ 291409 h 1101196"/>
              <a:gd name="connsiteX5" fmla="*/ 2381 w 2833953"/>
              <a:gd name="connsiteY5" fmla="*/ 1101196 h 1101196"/>
              <a:gd name="connsiteX6" fmla="*/ 0 w 2833953"/>
              <a:gd name="connsiteY6" fmla="*/ 520798 h 1101196"/>
              <a:gd name="connsiteX0" fmla="*/ 0 w 2833953"/>
              <a:gd name="connsiteY0" fmla="*/ 520798 h 1101196"/>
              <a:gd name="connsiteX1" fmla="*/ 423683 w 2833953"/>
              <a:gd name="connsiteY1" fmla="*/ 0 h 1101196"/>
              <a:gd name="connsiteX2" fmla="*/ 2833953 w 2833953"/>
              <a:gd name="connsiteY2" fmla="*/ 1621 h 1101196"/>
              <a:gd name="connsiteX3" fmla="*/ 2833952 w 2833953"/>
              <a:gd name="connsiteY3" fmla="*/ 290512 h 1101196"/>
              <a:gd name="connsiteX4" fmla="*/ 428554 w 2833953"/>
              <a:gd name="connsiteY4" fmla="*/ 291409 h 1101196"/>
              <a:gd name="connsiteX5" fmla="*/ 2381 w 2833953"/>
              <a:gd name="connsiteY5" fmla="*/ 1101196 h 1101196"/>
              <a:gd name="connsiteX6" fmla="*/ 0 w 2833953"/>
              <a:gd name="connsiteY6" fmla="*/ 520798 h 11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953" h="1101196">
                <a:moveTo>
                  <a:pt x="0" y="520798"/>
                </a:moveTo>
                <a:lnTo>
                  <a:pt x="423683" y="0"/>
                </a:lnTo>
                <a:lnTo>
                  <a:pt x="2833953" y="1621"/>
                </a:lnTo>
                <a:cubicBezTo>
                  <a:pt x="2833233" y="180884"/>
                  <a:pt x="2833952" y="142874"/>
                  <a:pt x="2833952" y="290512"/>
                </a:cubicBezTo>
                <a:lnTo>
                  <a:pt x="428554" y="291409"/>
                </a:lnTo>
                <a:lnTo>
                  <a:pt x="2381" y="1101196"/>
                </a:lnTo>
                <a:cubicBezTo>
                  <a:pt x="1190" y="810997"/>
                  <a:pt x="1058" y="619942"/>
                  <a:pt x="0" y="520798"/>
                </a:cubicBezTo>
                <a:close/>
              </a:path>
            </a:pathLst>
          </a:custGeom>
          <a:gradFill>
            <a:gsLst>
              <a:gs pos="0">
                <a:srgbClr val="E6DDF4">
                  <a:alpha val="0"/>
                </a:srgbClr>
              </a:gs>
              <a:gs pos="100000">
                <a:srgbClr val="CFBEEA"/>
              </a:gs>
            </a:gsLst>
            <a:lin ang="0" scaled="0"/>
          </a:gradFill>
          <a:ln w="3175">
            <a:solidFill>
              <a:srgbClr val="7D629E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10"/>
          <p:cNvSpPr/>
          <p:nvPr/>
        </p:nvSpPr>
        <p:spPr>
          <a:xfrm>
            <a:off x="6130353" y="4106533"/>
            <a:ext cx="2831573" cy="1212351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3100497"/>
              <a:gd name="connsiteY0" fmla="*/ 235178 h 301490"/>
              <a:gd name="connsiteX1" fmla="*/ 414952 w 3100497"/>
              <a:gd name="connsiteY1" fmla="*/ 0 h 301490"/>
              <a:gd name="connsiteX2" fmla="*/ 2810935 w 3100497"/>
              <a:gd name="connsiteY2" fmla="*/ 1621 h 301490"/>
              <a:gd name="connsiteX3" fmla="*/ 2810934 w 3100497"/>
              <a:gd name="connsiteY3" fmla="*/ 296896 h 301490"/>
              <a:gd name="connsiteX4" fmla="*/ 570527 w 3100497"/>
              <a:gd name="connsiteY4" fmla="*/ 300710 h 301490"/>
              <a:gd name="connsiteX5" fmla="*/ 0 w 3100497"/>
              <a:gd name="connsiteY5" fmla="*/ 300710 h 301490"/>
              <a:gd name="connsiteX6" fmla="*/ 0 w 3100497"/>
              <a:gd name="connsiteY6" fmla="*/ 235178 h 301490"/>
              <a:gd name="connsiteX0" fmla="*/ 0 w 2988414"/>
              <a:gd name="connsiteY0" fmla="*/ 235178 h 301490"/>
              <a:gd name="connsiteX1" fmla="*/ 414952 w 2988414"/>
              <a:gd name="connsiteY1" fmla="*/ 0 h 301490"/>
              <a:gd name="connsiteX2" fmla="*/ 2810935 w 2988414"/>
              <a:gd name="connsiteY2" fmla="*/ 1621 h 301490"/>
              <a:gd name="connsiteX3" fmla="*/ 2810934 w 2988414"/>
              <a:gd name="connsiteY3" fmla="*/ 296896 h 301490"/>
              <a:gd name="connsiteX4" fmla="*/ 570527 w 2988414"/>
              <a:gd name="connsiteY4" fmla="*/ 300710 h 301490"/>
              <a:gd name="connsiteX5" fmla="*/ 0 w 2988414"/>
              <a:gd name="connsiteY5" fmla="*/ 300710 h 301490"/>
              <a:gd name="connsiteX6" fmla="*/ 0 w 2988414"/>
              <a:gd name="connsiteY6" fmla="*/ 235178 h 301490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810935"/>
              <a:gd name="connsiteY0" fmla="*/ 235178 h 301428"/>
              <a:gd name="connsiteX1" fmla="*/ 414952 w 2810935"/>
              <a:gd name="connsiteY1" fmla="*/ 0 h 301428"/>
              <a:gd name="connsiteX2" fmla="*/ 2810935 w 2810935"/>
              <a:gd name="connsiteY2" fmla="*/ 1621 h 301428"/>
              <a:gd name="connsiteX3" fmla="*/ 2810934 w 2810935"/>
              <a:gd name="connsiteY3" fmla="*/ 296896 h 301428"/>
              <a:gd name="connsiteX4" fmla="*/ 570527 w 2810935"/>
              <a:gd name="connsiteY4" fmla="*/ 300710 h 301428"/>
              <a:gd name="connsiteX5" fmla="*/ 0 w 2810935"/>
              <a:gd name="connsiteY5" fmla="*/ 300710 h 301428"/>
              <a:gd name="connsiteX6" fmla="*/ 0 w 2810935"/>
              <a:gd name="connsiteY6" fmla="*/ 235178 h 301428"/>
              <a:gd name="connsiteX0" fmla="*/ 0 w 2810935"/>
              <a:gd name="connsiteY0" fmla="*/ 235178 h 322748"/>
              <a:gd name="connsiteX1" fmla="*/ 414952 w 2810935"/>
              <a:gd name="connsiteY1" fmla="*/ 0 h 322748"/>
              <a:gd name="connsiteX2" fmla="*/ 2810935 w 2810935"/>
              <a:gd name="connsiteY2" fmla="*/ 1621 h 322748"/>
              <a:gd name="connsiteX3" fmla="*/ 2810934 w 2810935"/>
              <a:gd name="connsiteY3" fmla="*/ 296896 h 322748"/>
              <a:gd name="connsiteX4" fmla="*/ 0 w 2810935"/>
              <a:gd name="connsiteY4" fmla="*/ 300710 h 322748"/>
              <a:gd name="connsiteX5" fmla="*/ 0 w 2810935"/>
              <a:gd name="connsiteY5" fmla="*/ 235178 h 322748"/>
              <a:gd name="connsiteX0" fmla="*/ 0 w 3136881"/>
              <a:gd name="connsiteY0" fmla="*/ 235178 h 322748"/>
              <a:gd name="connsiteX1" fmla="*/ 414952 w 3136881"/>
              <a:gd name="connsiteY1" fmla="*/ 0 h 322748"/>
              <a:gd name="connsiteX2" fmla="*/ 2810935 w 3136881"/>
              <a:gd name="connsiteY2" fmla="*/ 1621 h 322748"/>
              <a:gd name="connsiteX3" fmla="*/ 2810934 w 3136881"/>
              <a:gd name="connsiteY3" fmla="*/ 296896 h 322748"/>
              <a:gd name="connsiteX4" fmla="*/ 0 w 3136881"/>
              <a:gd name="connsiteY4" fmla="*/ 300710 h 322748"/>
              <a:gd name="connsiteX5" fmla="*/ 0 w 3136881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08665"/>
              <a:gd name="connsiteX1" fmla="*/ 414952 w 2988414"/>
              <a:gd name="connsiteY1" fmla="*/ 0 h 508665"/>
              <a:gd name="connsiteX2" fmla="*/ 2810935 w 2988414"/>
              <a:gd name="connsiteY2" fmla="*/ 1621 h 508665"/>
              <a:gd name="connsiteX3" fmla="*/ 2810934 w 2988414"/>
              <a:gd name="connsiteY3" fmla="*/ 296896 h 508665"/>
              <a:gd name="connsiteX4" fmla="*/ 0 w 2988414"/>
              <a:gd name="connsiteY4" fmla="*/ 300710 h 508665"/>
              <a:gd name="connsiteX5" fmla="*/ 0 w 2988414"/>
              <a:gd name="connsiteY5" fmla="*/ 235178 h 508665"/>
              <a:gd name="connsiteX0" fmla="*/ 0 w 2988414"/>
              <a:gd name="connsiteY0" fmla="*/ 235178 h 300710"/>
              <a:gd name="connsiteX1" fmla="*/ 414952 w 2988414"/>
              <a:gd name="connsiteY1" fmla="*/ 0 h 300710"/>
              <a:gd name="connsiteX2" fmla="*/ 2810935 w 2988414"/>
              <a:gd name="connsiteY2" fmla="*/ 1621 h 300710"/>
              <a:gd name="connsiteX3" fmla="*/ 2810934 w 2988414"/>
              <a:gd name="connsiteY3" fmla="*/ 296896 h 300710"/>
              <a:gd name="connsiteX4" fmla="*/ 0 w 2988414"/>
              <a:gd name="connsiteY4" fmla="*/ 300710 h 300710"/>
              <a:gd name="connsiteX5" fmla="*/ 0 w 2988414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10934 w 2810935"/>
              <a:gd name="connsiteY3" fmla="*/ 296896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756959 w 2810935"/>
              <a:gd name="connsiteY3" fmla="*/ 26498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07759 w 2810935"/>
              <a:gd name="connsiteY3" fmla="*/ 29902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5405"/>
              <a:gd name="connsiteX1" fmla="*/ 414952 w 2810935"/>
              <a:gd name="connsiteY1" fmla="*/ 0 h 305405"/>
              <a:gd name="connsiteX2" fmla="*/ 2810935 w 2810935"/>
              <a:gd name="connsiteY2" fmla="*/ 1621 h 305405"/>
              <a:gd name="connsiteX3" fmla="*/ 2807759 w 2810935"/>
              <a:gd name="connsiteY3" fmla="*/ 305405 h 305405"/>
              <a:gd name="connsiteX4" fmla="*/ 0 w 2810935"/>
              <a:gd name="connsiteY4" fmla="*/ 300710 h 305405"/>
              <a:gd name="connsiteX5" fmla="*/ 0 w 2810935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0 w 2807760"/>
              <a:gd name="connsiteY4" fmla="*/ 300710 h 305405"/>
              <a:gd name="connsiteX5" fmla="*/ 0 w 2807760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407123 w 2807760"/>
              <a:gd name="connsiteY4" fmla="*/ 302047 h 305405"/>
              <a:gd name="connsiteX5" fmla="*/ 0 w 2807760"/>
              <a:gd name="connsiteY5" fmla="*/ 300710 h 305405"/>
              <a:gd name="connsiteX6" fmla="*/ 0 w 2807760"/>
              <a:gd name="connsiteY6" fmla="*/ 235178 h 305405"/>
              <a:gd name="connsiteX0" fmla="*/ 0 w 2807760"/>
              <a:gd name="connsiteY0" fmla="*/ 235178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235178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514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07123 w 2807760"/>
              <a:gd name="connsiteY4" fmla="*/ 287154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16648 w 2807760"/>
              <a:gd name="connsiteY4" fmla="*/ 291409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6441 w 2814201"/>
              <a:gd name="connsiteY0" fmla="*/ 467079 h 756002"/>
              <a:gd name="connsiteX1" fmla="*/ 418218 w 2814201"/>
              <a:gd name="connsiteY1" fmla="*/ 0 h 756002"/>
              <a:gd name="connsiteX2" fmla="*/ 2814201 w 2814201"/>
              <a:gd name="connsiteY2" fmla="*/ 1621 h 756002"/>
              <a:gd name="connsiteX3" fmla="*/ 2814200 w 2814201"/>
              <a:gd name="connsiteY3" fmla="*/ 290512 h 756002"/>
              <a:gd name="connsiteX4" fmla="*/ 423089 w 2814201"/>
              <a:gd name="connsiteY4" fmla="*/ 291409 h 756002"/>
              <a:gd name="connsiteX5" fmla="*/ 91 w 2814201"/>
              <a:gd name="connsiteY5" fmla="*/ 756002 h 756002"/>
              <a:gd name="connsiteX6" fmla="*/ 6441 w 2814201"/>
              <a:gd name="connsiteY6" fmla="*/ 467079 h 756002"/>
              <a:gd name="connsiteX0" fmla="*/ 0 w 2820460"/>
              <a:gd name="connsiteY0" fmla="*/ 718128 h 756002"/>
              <a:gd name="connsiteX1" fmla="*/ 424477 w 2820460"/>
              <a:gd name="connsiteY1" fmla="*/ 0 h 756002"/>
              <a:gd name="connsiteX2" fmla="*/ 2820460 w 2820460"/>
              <a:gd name="connsiteY2" fmla="*/ 1621 h 756002"/>
              <a:gd name="connsiteX3" fmla="*/ 2820459 w 2820460"/>
              <a:gd name="connsiteY3" fmla="*/ 290512 h 756002"/>
              <a:gd name="connsiteX4" fmla="*/ 429348 w 2820460"/>
              <a:gd name="connsiteY4" fmla="*/ 291409 h 756002"/>
              <a:gd name="connsiteX5" fmla="*/ 6350 w 2820460"/>
              <a:gd name="connsiteY5" fmla="*/ 756002 h 756002"/>
              <a:gd name="connsiteX6" fmla="*/ 0 w 2820460"/>
              <a:gd name="connsiteY6" fmla="*/ 718128 h 756002"/>
              <a:gd name="connsiteX0" fmla="*/ 0 w 2820460"/>
              <a:gd name="connsiteY0" fmla="*/ 718128 h 1000669"/>
              <a:gd name="connsiteX1" fmla="*/ 424477 w 2820460"/>
              <a:gd name="connsiteY1" fmla="*/ 0 h 1000669"/>
              <a:gd name="connsiteX2" fmla="*/ 2820460 w 2820460"/>
              <a:gd name="connsiteY2" fmla="*/ 1621 h 1000669"/>
              <a:gd name="connsiteX3" fmla="*/ 2820459 w 2820460"/>
              <a:gd name="connsiteY3" fmla="*/ 290512 h 1000669"/>
              <a:gd name="connsiteX4" fmla="*/ 429348 w 2820460"/>
              <a:gd name="connsiteY4" fmla="*/ 291409 h 1000669"/>
              <a:gd name="connsiteX5" fmla="*/ 3175 w 2820460"/>
              <a:gd name="connsiteY5" fmla="*/ 1000669 h 1000669"/>
              <a:gd name="connsiteX6" fmla="*/ 0 w 2820460"/>
              <a:gd name="connsiteY6" fmla="*/ 718128 h 1000669"/>
              <a:gd name="connsiteX0" fmla="*/ 306 w 2817591"/>
              <a:gd name="connsiteY0" fmla="*/ 650047 h 1000669"/>
              <a:gd name="connsiteX1" fmla="*/ 421608 w 2817591"/>
              <a:gd name="connsiteY1" fmla="*/ 0 h 1000669"/>
              <a:gd name="connsiteX2" fmla="*/ 2817591 w 2817591"/>
              <a:gd name="connsiteY2" fmla="*/ 1621 h 1000669"/>
              <a:gd name="connsiteX3" fmla="*/ 2817590 w 2817591"/>
              <a:gd name="connsiteY3" fmla="*/ 290512 h 1000669"/>
              <a:gd name="connsiteX4" fmla="*/ 426479 w 2817591"/>
              <a:gd name="connsiteY4" fmla="*/ 291409 h 1000669"/>
              <a:gd name="connsiteX5" fmla="*/ 306 w 2817591"/>
              <a:gd name="connsiteY5" fmla="*/ 1000669 h 1000669"/>
              <a:gd name="connsiteX6" fmla="*/ 306 w 2817591"/>
              <a:gd name="connsiteY6" fmla="*/ 650047 h 1000669"/>
              <a:gd name="connsiteX0" fmla="*/ 306 w 2817591"/>
              <a:gd name="connsiteY0" fmla="*/ 654809 h 1005431"/>
              <a:gd name="connsiteX1" fmla="*/ 421608 w 2817591"/>
              <a:gd name="connsiteY1" fmla="*/ 4762 h 1005431"/>
              <a:gd name="connsiteX2" fmla="*/ 2817591 w 2817591"/>
              <a:gd name="connsiteY2" fmla="*/ 0 h 1005431"/>
              <a:gd name="connsiteX3" fmla="*/ 2817590 w 2817591"/>
              <a:gd name="connsiteY3" fmla="*/ 295274 h 1005431"/>
              <a:gd name="connsiteX4" fmla="*/ 426479 w 2817591"/>
              <a:gd name="connsiteY4" fmla="*/ 296171 h 1005431"/>
              <a:gd name="connsiteX5" fmla="*/ 306 w 2817591"/>
              <a:gd name="connsiteY5" fmla="*/ 1005431 h 1005431"/>
              <a:gd name="connsiteX6" fmla="*/ 306 w 2817591"/>
              <a:gd name="connsiteY6" fmla="*/ 654809 h 1005431"/>
              <a:gd name="connsiteX0" fmla="*/ 306 w 2817591"/>
              <a:gd name="connsiteY0" fmla="*/ 658557 h 1009179"/>
              <a:gd name="connsiteX1" fmla="*/ 424783 w 2817591"/>
              <a:gd name="connsiteY1" fmla="*/ 0 h 1009179"/>
              <a:gd name="connsiteX2" fmla="*/ 2817591 w 2817591"/>
              <a:gd name="connsiteY2" fmla="*/ 3748 h 1009179"/>
              <a:gd name="connsiteX3" fmla="*/ 2817590 w 2817591"/>
              <a:gd name="connsiteY3" fmla="*/ 299022 h 1009179"/>
              <a:gd name="connsiteX4" fmla="*/ 426479 w 2817591"/>
              <a:gd name="connsiteY4" fmla="*/ 299919 h 1009179"/>
              <a:gd name="connsiteX5" fmla="*/ 306 w 2817591"/>
              <a:gd name="connsiteY5" fmla="*/ 1009179 h 1009179"/>
              <a:gd name="connsiteX6" fmla="*/ 306 w 2817591"/>
              <a:gd name="connsiteY6" fmla="*/ 658557 h 1009179"/>
              <a:gd name="connsiteX0" fmla="*/ 306 w 2817591"/>
              <a:gd name="connsiteY0" fmla="*/ 405381 h 1009179"/>
              <a:gd name="connsiteX1" fmla="*/ 424783 w 2817591"/>
              <a:gd name="connsiteY1" fmla="*/ 0 h 1009179"/>
              <a:gd name="connsiteX2" fmla="*/ 2817591 w 2817591"/>
              <a:gd name="connsiteY2" fmla="*/ 3748 h 1009179"/>
              <a:gd name="connsiteX3" fmla="*/ 2817590 w 2817591"/>
              <a:gd name="connsiteY3" fmla="*/ 299022 h 1009179"/>
              <a:gd name="connsiteX4" fmla="*/ 426479 w 2817591"/>
              <a:gd name="connsiteY4" fmla="*/ 299919 h 1009179"/>
              <a:gd name="connsiteX5" fmla="*/ 306 w 2817591"/>
              <a:gd name="connsiteY5" fmla="*/ 1009179 h 1009179"/>
              <a:gd name="connsiteX6" fmla="*/ 306 w 2817591"/>
              <a:gd name="connsiteY6" fmla="*/ 405381 h 1009179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2817591 w 2817591"/>
              <a:gd name="connsiteY2" fmla="*/ 3748 h 955991"/>
              <a:gd name="connsiteX3" fmla="*/ 2817590 w 2817591"/>
              <a:gd name="connsiteY3" fmla="*/ 299022 h 955991"/>
              <a:gd name="connsiteX4" fmla="*/ 426479 w 2817591"/>
              <a:gd name="connsiteY4" fmla="*/ 299919 h 955991"/>
              <a:gd name="connsiteX5" fmla="*/ 306 w 2817591"/>
              <a:gd name="connsiteY5" fmla="*/ 955991 h 955991"/>
              <a:gd name="connsiteX6" fmla="*/ 306 w 2817591"/>
              <a:gd name="connsiteY6" fmla="*/ 405381 h 955991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1662989 w 2817591"/>
              <a:gd name="connsiteY2" fmla="*/ 2347 h 955991"/>
              <a:gd name="connsiteX3" fmla="*/ 2817591 w 2817591"/>
              <a:gd name="connsiteY3" fmla="*/ 3748 h 955991"/>
              <a:gd name="connsiteX4" fmla="*/ 2817590 w 2817591"/>
              <a:gd name="connsiteY4" fmla="*/ 299022 h 955991"/>
              <a:gd name="connsiteX5" fmla="*/ 426479 w 2817591"/>
              <a:gd name="connsiteY5" fmla="*/ 299919 h 955991"/>
              <a:gd name="connsiteX6" fmla="*/ 306 w 2817591"/>
              <a:gd name="connsiteY6" fmla="*/ 955991 h 955991"/>
              <a:gd name="connsiteX7" fmla="*/ 306 w 2817591"/>
              <a:gd name="connsiteY7" fmla="*/ 405381 h 955991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2817591 w 2817591"/>
              <a:gd name="connsiteY2" fmla="*/ 3748 h 955991"/>
              <a:gd name="connsiteX3" fmla="*/ 2817590 w 2817591"/>
              <a:gd name="connsiteY3" fmla="*/ 299022 h 955991"/>
              <a:gd name="connsiteX4" fmla="*/ 426479 w 2817591"/>
              <a:gd name="connsiteY4" fmla="*/ 299919 h 955991"/>
              <a:gd name="connsiteX5" fmla="*/ 306 w 2817591"/>
              <a:gd name="connsiteY5" fmla="*/ 955991 h 955991"/>
              <a:gd name="connsiteX6" fmla="*/ 306 w 2817591"/>
              <a:gd name="connsiteY6" fmla="*/ 405381 h 955991"/>
              <a:gd name="connsiteX0" fmla="*/ 306 w 2824734"/>
              <a:gd name="connsiteY0" fmla="*/ 405381 h 955991"/>
              <a:gd name="connsiteX1" fmla="*/ 424783 w 2824734"/>
              <a:gd name="connsiteY1" fmla="*/ 0 h 955991"/>
              <a:gd name="connsiteX2" fmla="*/ 2824734 w 2824734"/>
              <a:gd name="connsiteY2" fmla="*/ 3748 h 955991"/>
              <a:gd name="connsiteX3" fmla="*/ 2817590 w 2824734"/>
              <a:gd name="connsiteY3" fmla="*/ 299022 h 955991"/>
              <a:gd name="connsiteX4" fmla="*/ 426479 w 2824734"/>
              <a:gd name="connsiteY4" fmla="*/ 299919 h 955991"/>
              <a:gd name="connsiteX5" fmla="*/ 306 w 2824734"/>
              <a:gd name="connsiteY5" fmla="*/ 955991 h 955991"/>
              <a:gd name="connsiteX6" fmla="*/ 306 w 2824734"/>
              <a:gd name="connsiteY6" fmla="*/ 405381 h 955991"/>
              <a:gd name="connsiteX0" fmla="*/ 306 w 2824734"/>
              <a:gd name="connsiteY0" fmla="*/ 402190 h 952800"/>
              <a:gd name="connsiteX1" fmla="*/ 420020 w 2824734"/>
              <a:gd name="connsiteY1" fmla="*/ 0 h 952800"/>
              <a:gd name="connsiteX2" fmla="*/ 2824734 w 2824734"/>
              <a:gd name="connsiteY2" fmla="*/ 557 h 952800"/>
              <a:gd name="connsiteX3" fmla="*/ 2817590 w 2824734"/>
              <a:gd name="connsiteY3" fmla="*/ 295831 h 952800"/>
              <a:gd name="connsiteX4" fmla="*/ 426479 w 2824734"/>
              <a:gd name="connsiteY4" fmla="*/ 296728 h 952800"/>
              <a:gd name="connsiteX5" fmla="*/ 306 w 2824734"/>
              <a:gd name="connsiteY5" fmla="*/ 952800 h 952800"/>
              <a:gd name="connsiteX6" fmla="*/ 306 w 2824734"/>
              <a:gd name="connsiteY6" fmla="*/ 402190 h 952800"/>
              <a:gd name="connsiteX0" fmla="*/ 306 w 2827115"/>
              <a:gd name="connsiteY0" fmla="*/ 402190 h 952800"/>
              <a:gd name="connsiteX1" fmla="*/ 420020 w 2827115"/>
              <a:gd name="connsiteY1" fmla="*/ 0 h 952800"/>
              <a:gd name="connsiteX2" fmla="*/ 2824734 w 2827115"/>
              <a:gd name="connsiteY2" fmla="*/ 557 h 952800"/>
              <a:gd name="connsiteX3" fmla="*/ 2827115 w 2827115"/>
              <a:gd name="connsiteY3" fmla="*/ 295831 h 952800"/>
              <a:gd name="connsiteX4" fmla="*/ 426479 w 2827115"/>
              <a:gd name="connsiteY4" fmla="*/ 296728 h 952800"/>
              <a:gd name="connsiteX5" fmla="*/ 306 w 2827115"/>
              <a:gd name="connsiteY5" fmla="*/ 952800 h 952800"/>
              <a:gd name="connsiteX6" fmla="*/ 306 w 2827115"/>
              <a:gd name="connsiteY6" fmla="*/ 402190 h 952800"/>
              <a:gd name="connsiteX0" fmla="*/ 306 w 2827115"/>
              <a:gd name="connsiteY0" fmla="*/ 402190 h 952800"/>
              <a:gd name="connsiteX1" fmla="*/ 420020 w 2827115"/>
              <a:gd name="connsiteY1" fmla="*/ 0 h 952800"/>
              <a:gd name="connsiteX2" fmla="*/ 2824734 w 2827115"/>
              <a:gd name="connsiteY2" fmla="*/ 557 h 952800"/>
              <a:gd name="connsiteX3" fmla="*/ 2827115 w 2827115"/>
              <a:gd name="connsiteY3" fmla="*/ 292640 h 952800"/>
              <a:gd name="connsiteX4" fmla="*/ 426479 w 2827115"/>
              <a:gd name="connsiteY4" fmla="*/ 296728 h 952800"/>
              <a:gd name="connsiteX5" fmla="*/ 306 w 2827115"/>
              <a:gd name="connsiteY5" fmla="*/ 952800 h 952800"/>
              <a:gd name="connsiteX6" fmla="*/ 306 w 2827115"/>
              <a:gd name="connsiteY6" fmla="*/ 402190 h 952800"/>
              <a:gd name="connsiteX0" fmla="*/ 306 w 2827115"/>
              <a:gd name="connsiteY0" fmla="*/ 402190 h 952800"/>
              <a:gd name="connsiteX1" fmla="*/ 420020 w 2827115"/>
              <a:gd name="connsiteY1" fmla="*/ 0 h 952800"/>
              <a:gd name="connsiteX2" fmla="*/ 2824734 w 2827115"/>
              <a:gd name="connsiteY2" fmla="*/ 557 h 952800"/>
              <a:gd name="connsiteX3" fmla="*/ 2827115 w 2827115"/>
              <a:gd name="connsiteY3" fmla="*/ 292640 h 952800"/>
              <a:gd name="connsiteX4" fmla="*/ 424098 w 2827115"/>
              <a:gd name="connsiteY4" fmla="*/ 291942 h 952800"/>
              <a:gd name="connsiteX5" fmla="*/ 306 w 2827115"/>
              <a:gd name="connsiteY5" fmla="*/ 952800 h 952800"/>
              <a:gd name="connsiteX6" fmla="*/ 306 w 2827115"/>
              <a:gd name="connsiteY6" fmla="*/ 402190 h 952800"/>
              <a:gd name="connsiteX0" fmla="*/ 306 w 2827115"/>
              <a:gd name="connsiteY0" fmla="*/ 402190 h 943226"/>
              <a:gd name="connsiteX1" fmla="*/ 420020 w 2827115"/>
              <a:gd name="connsiteY1" fmla="*/ 0 h 943226"/>
              <a:gd name="connsiteX2" fmla="*/ 2824734 w 2827115"/>
              <a:gd name="connsiteY2" fmla="*/ 557 h 943226"/>
              <a:gd name="connsiteX3" fmla="*/ 2827115 w 2827115"/>
              <a:gd name="connsiteY3" fmla="*/ 292640 h 943226"/>
              <a:gd name="connsiteX4" fmla="*/ 424098 w 2827115"/>
              <a:gd name="connsiteY4" fmla="*/ 291942 h 943226"/>
              <a:gd name="connsiteX5" fmla="*/ 306 w 2827115"/>
              <a:gd name="connsiteY5" fmla="*/ 943226 h 943226"/>
              <a:gd name="connsiteX6" fmla="*/ 306 w 2827115"/>
              <a:gd name="connsiteY6" fmla="*/ 402190 h 943226"/>
              <a:gd name="connsiteX0" fmla="*/ 2543 w 2829352"/>
              <a:gd name="connsiteY0" fmla="*/ 402190 h 928865"/>
              <a:gd name="connsiteX1" fmla="*/ 422257 w 2829352"/>
              <a:gd name="connsiteY1" fmla="*/ 0 h 928865"/>
              <a:gd name="connsiteX2" fmla="*/ 2826971 w 2829352"/>
              <a:gd name="connsiteY2" fmla="*/ 557 h 928865"/>
              <a:gd name="connsiteX3" fmla="*/ 2829352 w 2829352"/>
              <a:gd name="connsiteY3" fmla="*/ 292640 h 928865"/>
              <a:gd name="connsiteX4" fmla="*/ 426335 w 2829352"/>
              <a:gd name="connsiteY4" fmla="*/ 291942 h 928865"/>
              <a:gd name="connsiteX5" fmla="*/ 162 w 2829352"/>
              <a:gd name="connsiteY5" fmla="*/ 928865 h 928865"/>
              <a:gd name="connsiteX6" fmla="*/ 2543 w 2829352"/>
              <a:gd name="connsiteY6" fmla="*/ 402190 h 928865"/>
              <a:gd name="connsiteX0" fmla="*/ 0 w 2831572"/>
              <a:gd name="connsiteY0" fmla="*/ 745255 h 928865"/>
              <a:gd name="connsiteX1" fmla="*/ 424477 w 2831572"/>
              <a:gd name="connsiteY1" fmla="*/ 0 h 928865"/>
              <a:gd name="connsiteX2" fmla="*/ 2829191 w 2831572"/>
              <a:gd name="connsiteY2" fmla="*/ 557 h 928865"/>
              <a:gd name="connsiteX3" fmla="*/ 2831572 w 2831572"/>
              <a:gd name="connsiteY3" fmla="*/ 292640 h 928865"/>
              <a:gd name="connsiteX4" fmla="*/ 428555 w 2831572"/>
              <a:gd name="connsiteY4" fmla="*/ 291942 h 928865"/>
              <a:gd name="connsiteX5" fmla="*/ 2382 w 2831572"/>
              <a:gd name="connsiteY5" fmla="*/ 928865 h 928865"/>
              <a:gd name="connsiteX6" fmla="*/ 0 w 2831572"/>
              <a:gd name="connsiteY6" fmla="*/ 745255 h 928865"/>
              <a:gd name="connsiteX0" fmla="*/ 305 w 2829496"/>
              <a:gd name="connsiteY0" fmla="*/ 745255 h 928865"/>
              <a:gd name="connsiteX1" fmla="*/ 422401 w 2829496"/>
              <a:gd name="connsiteY1" fmla="*/ 0 h 928865"/>
              <a:gd name="connsiteX2" fmla="*/ 2827115 w 2829496"/>
              <a:gd name="connsiteY2" fmla="*/ 557 h 928865"/>
              <a:gd name="connsiteX3" fmla="*/ 2829496 w 2829496"/>
              <a:gd name="connsiteY3" fmla="*/ 292640 h 928865"/>
              <a:gd name="connsiteX4" fmla="*/ 426479 w 2829496"/>
              <a:gd name="connsiteY4" fmla="*/ 291942 h 928865"/>
              <a:gd name="connsiteX5" fmla="*/ 306 w 2829496"/>
              <a:gd name="connsiteY5" fmla="*/ 928865 h 928865"/>
              <a:gd name="connsiteX6" fmla="*/ 305 w 2829496"/>
              <a:gd name="connsiteY6" fmla="*/ 745255 h 928865"/>
              <a:gd name="connsiteX0" fmla="*/ 0 w 2831572"/>
              <a:gd name="connsiteY0" fmla="*/ 553777 h 928865"/>
              <a:gd name="connsiteX1" fmla="*/ 424477 w 2831572"/>
              <a:gd name="connsiteY1" fmla="*/ 0 h 928865"/>
              <a:gd name="connsiteX2" fmla="*/ 2829191 w 2831572"/>
              <a:gd name="connsiteY2" fmla="*/ 557 h 928865"/>
              <a:gd name="connsiteX3" fmla="*/ 2831572 w 2831572"/>
              <a:gd name="connsiteY3" fmla="*/ 292640 h 928865"/>
              <a:gd name="connsiteX4" fmla="*/ 428555 w 2831572"/>
              <a:gd name="connsiteY4" fmla="*/ 291942 h 928865"/>
              <a:gd name="connsiteX5" fmla="*/ 2382 w 2831572"/>
              <a:gd name="connsiteY5" fmla="*/ 928865 h 928865"/>
              <a:gd name="connsiteX6" fmla="*/ 0 w 2831572"/>
              <a:gd name="connsiteY6" fmla="*/ 553777 h 928865"/>
              <a:gd name="connsiteX0" fmla="*/ 305 w 2829496"/>
              <a:gd name="connsiteY0" fmla="*/ 308047 h 928865"/>
              <a:gd name="connsiteX1" fmla="*/ 422401 w 2829496"/>
              <a:gd name="connsiteY1" fmla="*/ 0 h 928865"/>
              <a:gd name="connsiteX2" fmla="*/ 2827115 w 2829496"/>
              <a:gd name="connsiteY2" fmla="*/ 557 h 928865"/>
              <a:gd name="connsiteX3" fmla="*/ 2829496 w 2829496"/>
              <a:gd name="connsiteY3" fmla="*/ 292640 h 928865"/>
              <a:gd name="connsiteX4" fmla="*/ 426479 w 2829496"/>
              <a:gd name="connsiteY4" fmla="*/ 291942 h 928865"/>
              <a:gd name="connsiteX5" fmla="*/ 306 w 2829496"/>
              <a:gd name="connsiteY5" fmla="*/ 928865 h 928865"/>
              <a:gd name="connsiteX6" fmla="*/ 305 w 2829496"/>
              <a:gd name="connsiteY6" fmla="*/ 308047 h 928865"/>
              <a:gd name="connsiteX0" fmla="*/ 305 w 2829496"/>
              <a:gd name="connsiteY0" fmla="*/ 308047 h 549100"/>
              <a:gd name="connsiteX1" fmla="*/ 422401 w 2829496"/>
              <a:gd name="connsiteY1" fmla="*/ 0 h 549100"/>
              <a:gd name="connsiteX2" fmla="*/ 2827115 w 2829496"/>
              <a:gd name="connsiteY2" fmla="*/ 557 h 549100"/>
              <a:gd name="connsiteX3" fmla="*/ 2829496 w 2829496"/>
              <a:gd name="connsiteY3" fmla="*/ 292640 h 549100"/>
              <a:gd name="connsiteX4" fmla="*/ 426479 w 2829496"/>
              <a:gd name="connsiteY4" fmla="*/ 291942 h 549100"/>
              <a:gd name="connsiteX5" fmla="*/ 306 w 2829496"/>
              <a:gd name="connsiteY5" fmla="*/ 549100 h 549100"/>
              <a:gd name="connsiteX6" fmla="*/ 305 w 2829496"/>
              <a:gd name="connsiteY6" fmla="*/ 308047 h 549100"/>
              <a:gd name="connsiteX0" fmla="*/ 305 w 2829496"/>
              <a:gd name="connsiteY0" fmla="*/ 308047 h 549100"/>
              <a:gd name="connsiteX1" fmla="*/ 422401 w 2829496"/>
              <a:gd name="connsiteY1" fmla="*/ 0 h 549100"/>
              <a:gd name="connsiteX2" fmla="*/ 2827115 w 2829496"/>
              <a:gd name="connsiteY2" fmla="*/ 557 h 549100"/>
              <a:gd name="connsiteX3" fmla="*/ 2829496 w 2829496"/>
              <a:gd name="connsiteY3" fmla="*/ 292640 h 549100"/>
              <a:gd name="connsiteX4" fmla="*/ 426479 w 2829496"/>
              <a:gd name="connsiteY4" fmla="*/ 291942 h 549100"/>
              <a:gd name="connsiteX5" fmla="*/ 306 w 2829496"/>
              <a:gd name="connsiteY5" fmla="*/ 549100 h 549100"/>
              <a:gd name="connsiteX6" fmla="*/ 305 w 2829496"/>
              <a:gd name="connsiteY6" fmla="*/ 308047 h 549100"/>
              <a:gd name="connsiteX0" fmla="*/ 305 w 2829496"/>
              <a:gd name="connsiteY0" fmla="*/ 308047 h 549100"/>
              <a:gd name="connsiteX1" fmla="*/ 422401 w 2829496"/>
              <a:gd name="connsiteY1" fmla="*/ 0 h 549100"/>
              <a:gd name="connsiteX2" fmla="*/ 2827115 w 2829496"/>
              <a:gd name="connsiteY2" fmla="*/ 557 h 549100"/>
              <a:gd name="connsiteX3" fmla="*/ 2829496 w 2829496"/>
              <a:gd name="connsiteY3" fmla="*/ 292640 h 549100"/>
              <a:gd name="connsiteX4" fmla="*/ 426479 w 2829496"/>
              <a:gd name="connsiteY4" fmla="*/ 291942 h 549100"/>
              <a:gd name="connsiteX5" fmla="*/ 306 w 2829496"/>
              <a:gd name="connsiteY5" fmla="*/ 549100 h 549100"/>
              <a:gd name="connsiteX6" fmla="*/ 305 w 2829496"/>
              <a:gd name="connsiteY6" fmla="*/ 308047 h 549100"/>
              <a:gd name="connsiteX0" fmla="*/ 2542 w 2831733"/>
              <a:gd name="connsiteY0" fmla="*/ 308047 h 553887"/>
              <a:gd name="connsiteX1" fmla="*/ 424638 w 2831733"/>
              <a:gd name="connsiteY1" fmla="*/ 0 h 553887"/>
              <a:gd name="connsiteX2" fmla="*/ 2829352 w 2831733"/>
              <a:gd name="connsiteY2" fmla="*/ 557 h 553887"/>
              <a:gd name="connsiteX3" fmla="*/ 2831733 w 2831733"/>
              <a:gd name="connsiteY3" fmla="*/ 292640 h 553887"/>
              <a:gd name="connsiteX4" fmla="*/ 428716 w 2831733"/>
              <a:gd name="connsiteY4" fmla="*/ 291942 h 553887"/>
              <a:gd name="connsiteX5" fmla="*/ 162 w 2831733"/>
              <a:gd name="connsiteY5" fmla="*/ 553887 h 553887"/>
              <a:gd name="connsiteX6" fmla="*/ 2542 w 2831733"/>
              <a:gd name="connsiteY6" fmla="*/ 308047 h 553887"/>
              <a:gd name="connsiteX0" fmla="*/ 2542 w 2831733"/>
              <a:gd name="connsiteY0" fmla="*/ 383042 h 553887"/>
              <a:gd name="connsiteX1" fmla="*/ 424638 w 2831733"/>
              <a:gd name="connsiteY1" fmla="*/ 0 h 553887"/>
              <a:gd name="connsiteX2" fmla="*/ 2829352 w 2831733"/>
              <a:gd name="connsiteY2" fmla="*/ 557 h 553887"/>
              <a:gd name="connsiteX3" fmla="*/ 2831733 w 2831733"/>
              <a:gd name="connsiteY3" fmla="*/ 292640 h 553887"/>
              <a:gd name="connsiteX4" fmla="*/ 428716 w 2831733"/>
              <a:gd name="connsiteY4" fmla="*/ 291942 h 553887"/>
              <a:gd name="connsiteX5" fmla="*/ 162 w 2831733"/>
              <a:gd name="connsiteY5" fmla="*/ 553887 h 553887"/>
              <a:gd name="connsiteX6" fmla="*/ 2542 w 2831733"/>
              <a:gd name="connsiteY6" fmla="*/ 383042 h 553887"/>
              <a:gd name="connsiteX0" fmla="*/ 303 w 2831876"/>
              <a:gd name="connsiteY0" fmla="*/ 387829 h 553887"/>
              <a:gd name="connsiteX1" fmla="*/ 424781 w 2831876"/>
              <a:gd name="connsiteY1" fmla="*/ 0 h 553887"/>
              <a:gd name="connsiteX2" fmla="*/ 2829495 w 2831876"/>
              <a:gd name="connsiteY2" fmla="*/ 557 h 553887"/>
              <a:gd name="connsiteX3" fmla="*/ 2831876 w 2831876"/>
              <a:gd name="connsiteY3" fmla="*/ 292640 h 553887"/>
              <a:gd name="connsiteX4" fmla="*/ 428859 w 2831876"/>
              <a:gd name="connsiteY4" fmla="*/ 291942 h 553887"/>
              <a:gd name="connsiteX5" fmla="*/ 305 w 2831876"/>
              <a:gd name="connsiteY5" fmla="*/ 553887 h 553887"/>
              <a:gd name="connsiteX6" fmla="*/ 303 w 2831876"/>
              <a:gd name="connsiteY6" fmla="*/ 387829 h 553887"/>
              <a:gd name="connsiteX0" fmla="*/ 303 w 2831876"/>
              <a:gd name="connsiteY0" fmla="*/ 387829 h 812383"/>
              <a:gd name="connsiteX1" fmla="*/ 424781 w 2831876"/>
              <a:gd name="connsiteY1" fmla="*/ 0 h 812383"/>
              <a:gd name="connsiteX2" fmla="*/ 2829495 w 2831876"/>
              <a:gd name="connsiteY2" fmla="*/ 557 h 812383"/>
              <a:gd name="connsiteX3" fmla="*/ 2831876 w 2831876"/>
              <a:gd name="connsiteY3" fmla="*/ 292640 h 812383"/>
              <a:gd name="connsiteX4" fmla="*/ 428859 w 2831876"/>
              <a:gd name="connsiteY4" fmla="*/ 291942 h 812383"/>
              <a:gd name="connsiteX5" fmla="*/ 305 w 2831876"/>
              <a:gd name="connsiteY5" fmla="*/ 812383 h 812383"/>
              <a:gd name="connsiteX6" fmla="*/ 303 w 2831876"/>
              <a:gd name="connsiteY6" fmla="*/ 387829 h 812383"/>
              <a:gd name="connsiteX0" fmla="*/ 0 w 2831573"/>
              <a:gd name="connsiteY0" fmla="*/ 387829 h 812383"/>
              <a:gd name="connsiteX1" fmla="*/ 424478 w 2831573"/>
              <a:gd name="connsiteY1" fmla="*/ 0 h 812383"/>
              <a:gd name="connsiteX2" fmla="*/ 2829192 w 2831573"/>
              <a:gd name="connsiteY2" fmla="*/ 557 h 812383"/>
              <a:gd name="connsiteX3" fmla="*/ 2831573 w 2831573"/>
              <a:gd name="connsiteY3" fmla="*/ 292640 h 812383"/>
              <a:gd name="connsiteX4" fmla="*/ 428556 w 2831573"/>
              <a:gd name="connsiteY4" fmla="*/ 291942 h 812383"/>
              <a:gd name="connsiteX5" fmla="*/ 2 w 2831573"/>
              <a:gd name="connsiteY5" fmla="*/ 812383 h 812383"/>
              <a:gd name="connsiteX6" fmla="*/ 0 w 2831573"/>
              <a:gd name="connsiteY6" fmla="*/ 387829 h 812383"/>
              <a:gd name="connsiteX0" fmla="*/ 0 w 2831573"/>
              <a:gd name="connsiteY0" fmla="*/ 387829 h 812383"/>
              <a:gd name="connsiteX1" fmla="*/ 424478 w 2831573"/>
              <a:gd name="connsiteY1" fmla="*/ 0 h 812383"/>
              <a:gd name="connsiteX2" fmla="*/ 2829192 w 2831573"/>
              <a:gd name="connsiteY2" fmla="*/ 557 h 812383"/>
              <a:gd name="connsiteX3" fmla="*/ 2831573 w 2831573"/>
              <a:gd name="connsiteY3" fmla="*/ 292640 h 812383"/>
              <a:gd name="connsiteX4" fmla="*/ 428556 w 2831573"/>
              <a:gd name="connsiteY4" fmla="*/ 291942 h 812383"/>
              <a:gd name="connsiteX5" fmla="*/ 2384 w 2831573"/>
              <a:gd name="connsiteY5" fmla="*/ 812383 h 812383"/>
              <a:gd name="connsiteX6" fmla="*/ 0 w 2831573"/>
              <a:gd name="connsiteY6" fmla="*/ 387829 h 81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573" h="812383">
                <a:moveTo>
                  <a:pt x="0" y="387829"/>
                </a:moveTo>
                <a:lnTo>
                  <a:pt x="424478" y="0"/>
                </a:lnTo>
                <a:lnTo>
                  <a:pt x="2829192" y="557"/>
                </a:lnTo>
                <a:cubicBezTo>
                  <a:pt x="2828472" y="179820"/>
                  <a:pt x="2831573" y="145002"/>
                  <a:pt x="2831573" y="292640"/>
                </a:cubicBezTo>
                <a:lnTo>
                  <a:pt x="428556" y="291942"/>
                </a:lnTo>
                <a:lnTo>
                  <a:pt x="2384" y="812383"/>
                </a:lnTo>
                <a:cubicBezTo>
                  <a:pt x="2383" y="600106"/>
                  <a:pt x="1058" y="486973"/>
                  <a:pt x="0" y="387829"/>
                </a:cubicBezTo>
                <a:close/>
              </a:path>
            </a:pathLst>
          </a:custGeom>
          <a:gradFill>
            <a:gsLst>
              <a:gs pos="0">
                <a:srgbClr val="E3F9FF">
                  <a:alpha val="0"/>
                </a:srgbClr>
              </a:gs>
              <a:gs pos="100000">
                <a:srgbClr val="B8EFFF"/>
              </a:gs>
            </a:gsLst>
            <a:lin ang="0" scaled="0"/>
          </a:gradFill>
          <a:ln w="3175">
            <a:solidFill>
              <a:srgbClr val="49A8C2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10"/>
          <p:cNvSpPr/>
          <p:nvPr/>
        </p:nvSpPr>
        <p:spPr>
          <a:xfrm>
            <a:off x="6131707" y="3671186"/>
            <a:ext cx="2831014" cy="1016297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3100497"/>
              <a:gd name="connsiteY0" fmla="*/ 235178 h 301490"/>
              <a:gd name="connsiteX1" fmla="*/ 414952 w 3100497"/>
              <a:gd name="connsiteY1" fmla="*/ 0 h 301490"/>
              <a:gd name="connsiteX2" fmla="*/ 2810935 w 3100497"/>
              <a:gd name="connsiteY2" fmla="*/ 1621 h 301490"/>
              <a:gd name="connsiteX3" fmla="*/ 2810934 w 3100497"/>
              <a:gd name="connsiteY3" fmla="*/ 296896 h 301490"/>
              <a:gd name="connsiteX4" fmla="*/ 570527 w 3100497"/>
              <a:gd name="connsiteY4" fmla="*/ 300710 h 301490"/>
              <a:gd name="connsiteX5" fmla="*/ 0 w 3100497"/>
              <a:gd name="connsiteY5" fmla="*/ 300710 h 301490"/>
              <a:gd name="connsiteX6" fmla="*/ 0 w 3100497"/>
              <a:gd name="connsiteY6" fmla="*/ 235178 h 301490"/>
              <a:gd name="connsiteX0" fmla="*/ 0 w 2988414"/>
              <a:gd name="connsiteY0" fmla="*/ 235178 h 301490"/>
              <a:gd name="connsiteX1" fmla="*/ 414952 w 2988414"/>
              <a:gd name="connsiteY1" fmla="*/ 0 h 301490"/>
              <a:gd name="connsiteX2" fmla="*/ 2810935 w 2988414"/>
              <a:gd name="connsiteY2" fmla="*/ 1621 h 301490"/>
              <a:gd name="connsiteX3" fmla="*/ 2810934 w 2988414"/>
              <a:gd name="connsiteY3" fmla="*/ 296896 h 301490"/>
              <a:gd name="connsiteX4" fmla="*/ 570527 w 2988414"/>
              <a:gd name="connsiteY4" fmla="*/ 300710 h 301490"/>
              <a:gd name="connsiteX5" fmla="*/ 0 w 2988414"/>
              <a:gd name="connsiteY5" fmla="*/ 300710 h 301490"/>
              <a:gd name="connsiteX6" fmla="*/ 0 w 2988414"/>
              <a:gd name="connsiteY6" fmla="*/ 235178 h 301490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810935"/>
              <a:gd name="connsiteY0" fmla="*/ 235178 h 301428"/>
              <a:gd name="connsiteX1" fmla="*/ 414952 w 2810935"/>
              <a:gd name="connsiteY1" fmla="*/ 0 h 301428"/>
              <a:gd name="connsiteX2" fmla="*/ 2810935 w 2810935"/>
              <a:gd name="connsiteY2" fmla="*/ 1621 h 301428"/>
              <a:gd name="connsiteX3" fmla="*/ 2810934 w 2810935"/>
              <a:gd name="connsiteY3" fmla="*/ 296896 h 301428"/>
              <a:gd name="connsiteX4" fmla="*/ 570527 w 2810935"/>
              <a:gd name="connsiteY4" fmla="*/ 300710 h 301428"/>
              <a:gd name="connsiteX5" fmla="*/ 0 w 2810935"/>
              <a:gd name="connsiteY5" fmla="*/ 300710 h 301428"/>
              <a:gd name="connsiteX6" fmla="*/ 0 w 2810935"/>
              <a:gd name="connsiteY6" fmla="*/ 235178 h 301428"/>
              <a:gd name="connsiteX0" fmla="*/ 0 w 2810935"/>
              <a:gd name="connsiteY0" fmla="*/ 235178 h 322748"/>
              <a:gd name="connsiteX1" fmla="*/ 414952 w 2810935"/>
              <a:gd name="connsiteY1" fmla="*/ 0 h 322748"/>
              <a:gd name="connsiteX2" fmla="*/ 2810935 w 2810935"/>
              <a:gd name="connsiteY2" fmla="*/ 1621 h 322748"/>
              <a:gd name="connsiteX3" fmla="*/ 2810934 w 2810935"/>
              <a:gd name="connsiteY3" fmla="*/ 296896 h 322748"/>
              <a:gd name="connsiteX4" fmla="*/ 0 w 2810935"/>
              <a:gd name="connsiteY4" fmla="*/ 300710 h 322748"/>
              <a:gd name="connsiteX5" fmla="*/ 0 w 2810935"/>
              <a:gd name="connsiteY5" fmla="*/ 235178 h 322748"/>
              <a:gd name="connsiteX0" fmla="*/ 0 w 3136881"/>
              <a:gd name="connsiteY0" fmla="*/ 235178 h 322748"/>
              <a:gd name="connsiteX1" fmla="*/ 414952 w 3136881"/>
              <a:gd name="connsiteY1" fmla="*/ 0 h 322748"/>
              <a:gd name="connsiteX2" fmla="*/ 2810935 w 3136881"/>
              <a:gd name="connsiteY2" fmla="*/ 1621 h 322748"/>
              <a:gd name="connsiteX3" fmla="*/ 2810934 w 3136881"/>
              <a:gd name="connsiteY3" fmla="*/ 296896 h 322748"/>
              <a:gd name="connsiteX4" fmla="*/ 0 w 3136881"/>
              <a:gd name="connsiteY4" fmla="*/ 300710 h 322748"/>
              <a:gd name="connsiteX5" fmla="*/ 0 w 3136881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08665"/>
              <a:gd name="connsiteX1" fmla="*/ 414952 w 2988414"/>
              <a:gd name="connsiteY1" fmla="*/ 0 h 508665"/>
              <a:gd name="connsiteX2" fmla="*/ 2810935 w 2988414"/>
              <a:gd name="connsiteY2" fmla="*/ 1621 h 508665"/>
              <a:gd name="connsiteX3" fmla="*/ 2810934 w 2988414"/>
              <a:gd name="connsiteY3" fmla="*/ 296896 h 508665"/>
              <a:gd name="connsiteX4" fmla="*/ 0 w 2988414"/>
              <a:gd name="connsiteY4" fmla="*/ 300710 h 508665"/>
              <a:gd name="connsiteX5" fmla="*/ 0 w 2988414"/>
              <a:gd name="connsiteY5" fmla="*/ 235178 h 508665"/>
              <a:gd name="connsiteX0" fmla="*/ 0 w 2988414"/>
              <a:gd name="connsiteY0" fmla="*/ 235178 h 300710"/>
              <a:gd name="connsiteX1" fmla="*/ 414952 w 2988414"/>
              <a:gd name="connsiteY1" fmla="*/ 0 h 300710"/>
              <a:gd name="connsiteX2" fmla="*/ 2810935 w 2988414"/>
              <a:gd name="connsiteY2" fmla="*/ 1621 h 300710"/>
              <a:gd name="connsiteX3" fmla="*/ 2810934 w 2988414"/>
              <a:gd name="connsiteY3" fmla="*/ 296896 h 300710"/>
              <a:gd name="connsiteX4" fmla="*/ 0 w 2988414"/>
              <a:gd name="connsiteY4" fmla="*/ 300710 h 300710"/>
              <a:gd name="connsiteX5" fmla="*/ 0 w 2988414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10934 w 2810935"/>
              <a:gd name="connsiteY3" fmla="*/ 296896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756959 w 2810935"/>
              <a:gd name="connsiteY3" fmla="*/ 26498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07759 w 2810935"/>
              <a:gd name="connsiteY3" fmla="*/ 29902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5405"/>
              <a:gd name="connsiteX1" fmla="*/ 414952 w 2810935"/>
              <a:gd name="connsiteY1" fmla="*/ 0 h 305405"/>
              <a:gd name="connsiteX2" fmla="*/ 2810935 w 2810935"/>
              <a:gd name="connsiteY2" fmla="*/ 1621 h 305405"/>
              <a:gd name="connsiteX3" fmla="*/ 2807759 w 2810935"/>
              <a:gd name="connsiteY3" fmla="*/ 305405 h 305405"/>
              <a:gd name="connsiteX4" fmla="*/ 0 w 2810935"/>
              <a:gd name="connsiteY4" fmla="*/ 300710 h 305405"/>
              <a:gd name="connsiteX5" fmla="*/ 0 w 2810935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0 w 2807760"/>
              <a:gd name="connsiteY4" fmla="*/ 300710 h 305405"/>
              <a:gd name="connsiteX5" fmla="*/ 0 w 2807760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407123 w 2807760"/>
              <a:gd name="connsiteY4" fmla="*/ 302047 h 305405"/>
              <a:gd name="connsiteX5" fmla="*/ 0 w 2807760"/>
              <a:gd name="connsiteY5" fmla="*/ 300710 h 305405"/>
              <a:gd name="connsiteX6" fmla="*/ 0 w 2807760"/>
              <a:gd name="connsiteY6" fmla="*/ 235178 h 305405"/>
              <a:gd name="connsiteX0" fmla="*/ 0 w 2807760"/>
              <a:gd name="connsiteY0" fmla="*/ 235178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235178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514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07123 w 2807760"/>
              <a:gd name="connsiteY4" fmla="*/ 287154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16648 w 2807760"/>
              <a:gd name="connsiteY4" fmla="*/ 291409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6441 w 2814201"/>
              <a:gd name="connsiteY0" fmla="*/ 467079 h 756002"/>
              <a:gd name="connsiteX1" fmla="*/ 418218 w 2814201"/>
              <a:gd name="connsiteY1" fmla="*/ 0 h 756002"/>
              <a:gd name="connsiteX2" fmla="*/ 2814201 w 2814201"/>
              <a:gd name="connsiteY2" fmla="*/ 1621 h 756002"/>
              <a:gd name="connsiteX3" fmla="*/ 2814200 w 2814201"/>
              <a:gd name="connsiteY3" fmla="*/ 290512 h 756002"/>
              <a:gd name="connsiteX4" fmla="*/ 423089 w 2814201"/>
              <a:gd name="connsiteY4" fmla="*/ 291409 h 756002"/>
              <a:gd name="connsiteX5" fmla="*/ 91 w 2814201"/>
              <a:gd name="connsiteY5" fmla="*/ 756002 h 756002"/>
              <a:gd name="connsiteX6" fmla="*/ 6441 w 2814201"/>
              <a:gd name="connsiteY6" fmla="*/ 467079 h 756002"/>
              <a:gd name="connsiteX0" fmla="*/ 0 w 2820460"/>
              <a:gd name="connsiteY0" fmla="*/ 718128 h 756002"/>
              <a:gd name="connsiteX1" fmla="*/ 424477 w 2820460"/>
              <a:gd name="connsiteY1" fmla="*/ 0 h 756002"/>
              <a:gd name="connsiteX2" fmla="*/ 2820460 w 2820460"/>
              <a:gd name="connsiteY2" fmla="*/ 1621 h 756002"/>
              <a:gd name="connsiteX3" fmla="*/ 2820459 w 2820460"/>
              <a:gd name="connsiteY3" fmla="*/ 290512 h 756002"/>
              <a:gd name="connsiteX4" fmla="*/ 429348 w 2820460"/>
              <a:gd name="connsiteY4" fmla="*/ 291409 h 756002"/>
              <a:gd name="connsiteX5" fmla="*/ 6350 w 2820460"/>
              <a:gd name="connsiteY5" fmla="*/ 756002 h 756002"/>
              <a:gd name="connsiteX6" fmla="*/ 0 w 2820460"/>
              <a:gd name="connsiteY6" fmla="*/ 718128 h 756002"/>
              <a:gd name="connsiteX0" fmla="*/ 0 w 2820460"/>
              <a:gd name="connsiteY0" fmla="*/ 718128 h 1000669"/>
              <a:gd name="connsiteX1" fmla="*/ 424477 w 2820460"/>
              <a:gd name="connsiteY1" fmla="*/ 0 h 1000669"/>
              <a:gd name="connsiteX2" fmla="*/ 2820460 w 2820460"/>
              <a:gd name="connsiteY2" fmla="*/ 1621 h 1000669"/>
              <a:gd name="connsiteX3" fmla="*/ 2820459 w 2820460"/>
              <a:gd name="connsiteY3" fmla="*/ 290512 h 1000669"/>
              <a:gd name="connsiteX4" fmla="*/ 429348 w 2820460"/>
              <a:gd name="connsiteY4" fmla="*/ 291409 h 1000669"/>
              <a:gd name="connsiteX5" fmla="*/ 3175 w 2820460"/>
              <a:gd name="connsiteY5" fmla="*/ 1000669 h 1000669"/>
              <a:gd name="connsiteX6" fmla="*/ 0 w 2820460"/>
              <a:gd name="connsiteY6" fmla="*/ 718128 h 1000669"/>
              <a:gd name="connsiteX0" fmla="*/ 306 w 2817591"/>
              <a:gd name="connsiteY0" fmla="*/ 650047 h 1000669"/>
              <a:gd name="connsiteX1" fmla="*/ 421608 w 2817591"/>
              <a:gd name="connsiteY1" fmla="*/ 0 h 1000669"/>
              <a:gd name="connsiteX2" fmla="*/ 2817591 w 2817591"/>
              <a:gd name="connsiteY2" fmla="*/ 1621 h 1000669"/>
              <a:gd name="connsiteX3" fmla="*/ 2817590 w 2817591"/>
              <a:gd name="connsiteY3" fmla="*/ 290512 h 1000669"/>
              <a:gd name="connsiteX4" fmla="*/ 426479 w 2817591"/>
              <a:gd name="connsiteY4" fmla="*/ 291409 h 1000669"/>
              <a:gd name="connsiteX5" fmla="*/ 306 w 2817591"/>
              <a:gd name="connsiteY5" fmla="*/ 1000669 h 1000669"/>
              <a:gd name="connsiteX6" fmla="*/ 306 w 2817591"/>
              <a:gd name="connsiteY6" fmla="*/ 650047 h 1000669"/>
              <a:gd name="connsiteX0" fmla="*/ 306 w 2817591"/>
              <a:gd name="connsiteY0" fmla="*/ 654809 h 1005431"/>
              <a:gd name="connsiteX1" fmla="*/ 421608 w 2817591"/>
              <a:gd name="connsiteY1" fmla="*/ 4762 h 1005431"/>
              <a:gd name="connsiteX2" fmla="*/ 2817591 w 2817591"/>
              <a:gd name="connsiteY2" fmla="*/ 0 h 1005431"/>
              <a:gd name="connsiteX3" fmla="*/ 2817590 w 2817591"/>
              <a:gd name="connsiteY3" fmla="*/ 295274 h 1005431"/>
              <a:gd name="connsiteX4" fmla="*/ 426479 w 2817591"/>
              <a:gd name="connsiteY4" fmla="*/ 296171 h 1005431"/>
              <a:gd name="connsiteX5" fmla="*/ 306 w 2817591"/>
              <a:gd name="connsiteY5" fmla="*/ 1005431 h 1005431"/>
              <a:gd name="connsiteX6" fmla="*/ 306 w 2817591"/>
              <a:gd name="connsiteY6" fmla="*/ 654809 h 1005431"/>
              <a:gd name="connsiteX0" fmla="*/ 306 w 2817591"/>
              <a:gd name="connsiteY0" fmla="*/ 658557 h 1009179"/>
              <a:gd name="connsiteX1" fmla="*/ 424783 w 2817591"/>
              <a:gd name="connsiteY1" fmla="*/ 0 h 1009179"/>
              <a:gd name="connsiteX2" fmla="*/ 2817591 w 2817591"/>
              <a:gd name="connsiteY2" fmla="*/ 3748 h 1009179"/>
              <a:gd name="connsiteX3" fmla="*/ 2817590 w 2817591"/>
              <a:gd name="connsiteY3" fmla="*/ 299022 h 1009179"/>
              <a:gd name="connsiteX4" fmla="*/ 426479 w 2817591"/>
              <a:gd name="connsiteY4" fmla="*/ 299919 h 1009179"/>
              <a:gd name="connsiteX5" fmla="*/ 306 w 2817591"/>
              <a:gd name="connsiteY5" fmla="*/ 1009179 h 1009179"/>
              <a:gd name="connsiteX6" fmla="*/ 306 w 2817591"/>
              <a:gd name="connsiteY6" fmla="*/ 658557 h 1009179"/>
              <a:gd name="connsiteX0" fmla="*/ 306 w 2817591"/>
              <a:gd name="connsiteY0" fmla="*/ 405381 h 1009179"/>
              <a:gd name="connsiteX1" fmla="*/ 424783 w 2817591"/>
              <a:gd name="connsiteY1" fmla="*/ 0 h 1009179"/>
              <a:gd name="connsiteX2" fmla="*/ 2817591 w 2817591"/>
              <a:gd name="connsiteY2" fmla="*/ 3748 h 1009179"/>
              <a:gd name="connsiteX3" fmla="*/ 2817590 w 2817591"/>
              <a:gd name="connsiteY3" fmla="*/ 299022 h 1009179"/>
              <a:gd name="connsiteX4" fmla="*/ 426479 w 2817591"/>
              <a:gd name="connsiteY4" fmla="*/ 299919 h 1009179"/>
              <a:gd name="connsiteX5" fmla="*/ 306 w 2817591"/>
              <a:gd name="connsiteY5" fmla="*/ 1009179 h 1009179"/>
              <a:gd name="connsiteX6" fmla="*/ 306 w 2817591"/>
              <a:gd name="connsiteY6" fmla="*/ 405381 h 1009179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2817591 w 2817591"/>
              <a:gd name="connsiteY2" fmla="*/ 3748 h 955991"/>
              <a:gd name="connsiteX3" fmla="*/ 2817590 w 2817591"/>
              <a:gd name="connsiteY3" fmla="*/ 299022 h 955991"/>
              <a:gd name="connsiteX4" fmla="*/ 426479 w 2817591"/>
              <a:gd name="connsiteY4" fmla="*/ 299919 h 955991"/>
              <a:gd name="connsiteX5" fmla="*/ 306 w 2817591"/>
              <a:gd name="connsiteY5" fmla="*/ 955991 h 955991"/>
              <a:gd name="connsiteX6" fmla="*/ 306 w 2817591"/>
              <a:gd name="connsiteY6" fmla="*/ 405381 h 955991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1662989 w 2817591"/>
              <a:gd name="connsiteY2" fmla="*/ 2347 h 955991"/>
              <a:gd name="connsiteX3" fmla="*/ 2817591 w 2817591"/>
              <a:gd name="connsiteY3" fmla="*/ 3748 h 955991"/>
              <a:gd name="connsiteX4" fmla="*/ 2817590 w 2817591"/>
              <a:gd name="connsiteY4" fmla="*/ 299022 h 955991"/>
              <a:gd name="connsiteX5" fmla="*/ 426479 w 2817591"/>
              <a:gd name="connsiteY5" fmla="*/ 299919 h 955991"/>
              <a:gd name="connsiteX6" fmla="*/ 306 w 2817591"/>
              <a:gd name="connsiteY6" fmla="*/ 955991 h 955991"/>
              <a:gd name="connsiteX7" fmla="*/ 306 w 2817591"/>
              <a:gd name="connsiteY7" fmla="*/ 405381 h 955991"/>
              <a:gd name="connsiteX0" fmla="*/ 306 w 2827115"/>
              <a:gd name="connsiteY0" fmla="*/ 405381 h 955991"/>
              <a:gd name="connsiteX1" fmla="*/ 424783 w 2827115"/>
              <a:gd name="connsiteY1" fmla="*/ 0 h 955991"/>
              <a:gd name="connsiteX2" fmla="*/ 1662989 w 2827115"/>
              <a:gd name="connsiteY2" fmla="*/ 2347 h 955991"/>
              <a:gd name="connsiteX3" fmla="*/ 2817591 w 2827115"/>
              <a:gd name="connsiteY3" fmla="*/ 3748 h 955991"/>
              <a:gd name="connsiteX4" fmla="*/ 2827115 w 2827115"/>
              <a:gd name="connsiteY4" fmla="*/ 303277 h 955991"/>
              <a:gd name="connsiteX5" fmla="*/ 426479 w 2827115"/>
              <a:gd name="connsiteY5" fmla="*/ 299919 h 955991"/>
              <a:gd name="connsiteX6" fmla="*/ 306 w 2827115"/>
              <a:gd name="connsiteY6" fmla="*/ 955991 h 955991"/>
              <a:gd name="connsiteX7" fmla="*/ 306 w 2827115"/>
              <a:gd name="connsiteY7" fmla="*/ 405381 h 955991"/>
              <a:gd name="connsiteX0" fmla="*/ 306 w 2827116"/>
              <a:gd name="connsiteY0" fmla="*/ 405381 h 955991"/>
              <a:gd name="connsiteX1" fmla="*/ 424783 w 2827116"/>
              <a:gd name="connsiteY1" fmla="*/ 0 h 955991"/>
              <a:gd name="connsiteX2" fmla="*/ 1662989 w 2827116"/>
              <a:gd name="connsiteY2" fmla="*/ 2347 h 955991"/>
              <a:gd name="connsiteX3" fmla="*/ 2827116 w 2827116"/>
              <a:gd name="connsiteY3" fmla="*/ 1620 h 955991"/>
              <a:gd name="connsiteX4" fmla="*/ 2827115 w 2827116"/>
              <a:gd name="connsiteY4" fmla="*/ 303277 h 955991"/>
              <a:gd name="connsiteX5" fmla="*/ 426479 w 2827116"/>
              <a:gd name="connsiteY5" fmla="*/ 299919 h 955991"/>
              <a:gd name="connsiteX6" fmla="*/ 306 w 2827116"/>
              <a:gd name="connsiteY6" fmla="*/ 955991 h 955991"/>
              <a:gd name="connsiteX7" fmla="*/ 306 w 2827116"/>
              <a:gd name="connsiteY7" fmla="*/ 405381 h 955991"/>
              <a:gd name="connsiteX0" fmla="*/ 6442 w 2826902"/>
              <a:gd name="connsiteY0" fmla="*/ 258581 h 955991"/>
              <a:gd name="connsiteX1" fmla="*/ 424569 w 2826902"/>
              <a:gd name="connsiteY1" fmla="*/ 0 h 955991"/>
              <a:gd name="connsiteX2" fmla="*/ 1662775 w 2826902"/>
              <a:gd name="connsiteY2" fmla="*/ 2347 h 955991"/>
              <a:gd name="connsiteX3" fmla="*/ 2826902 w 2826902"/>
              <a:gd name="connsiteY3" fmla="*/ 1620 h 955991"/>
              <a:gd name="connsiteX4" fmla="*/ 2826901 w 2826902"/>
              <a:gd name="connsiteY4" fmla="*/ 303277 h 955991"/>
              <a:gd name="connsiteX5" fmla="*/ 426265 w 2826902"/>
              <a:gd name="connsiteY5" fmla="*/ 299919 h 955991"/>
              <a:gd name="connsiteX6" fmla="*/ 92 w 2826902"/>
              <a:gd name="connsiteY6" fmla="*/ 955991 h 955991"/>
              <a:gd name="connsiteX7" fmla="*/ 6442 w 2826902"/>
              <a:gd name="connsiteY7" fmla="*/ 258581 h 955991"/>
              <a:gd name="connsiteX0" fmla="*/ 3316 w 2823776"/>
              <a:gd name="connsiteY0" fmla="*/ 258581 h 704942"/>
              <a:gd name="connsiteX1" fmla="*/ 421443 w 2823776"/>
              <a:gd name="connsiteY1" fmla="*/ 0 h 704942"/>
              <a:gd name="connsiteX2" fmla="*/ 1659649 w 2823776"/>
              <a:gd name="connsiteY2" fmla="*/ 2347 h 704942"/>
              <a:gd name="connsiteX3" fmla="*/ 2823776 w 2823776"/>
              <a:gd name="connsiteY3" fmla="*/ 1620 h 704942"/>
              <a:gd name="connsiteX4" fmla="*/ 2823775 w 2823776"/>
              <a:gd name="connsiteY4" fmla="*/ 303277 h 704942"/>
              <a:gd name="connsiteX5" fmla="*/ 423139 w 2823776"/>
              <a:gd name="connsiteY5" fmla="*/ 299919 h 704942"/>
              <a:gd name="connsiteX6" fmla="*/ 141 w 2823776"/>
              <a:gd name="connsiteY6" fmla="*/ 704942 h 704942"/>
              <a:gd name="connsiteX7" fmla="*/ 3316 w 2823776"/>
              <a:gd name="connsiteY7" fmla="*/ 258581 h 704942"/>
              <a:gd name="connsiteX0" fmla="*/ 3316 w 2823776"/>
              <a:gd name="connsiteY0" fmla="*/ 256961 h 703322"/>
              <a:gd name="connsiteX1" fmla="*/ 421443 w 2823776"/>
              <a:gd name="connsiteY1" fmla="*/ 11145 h 703322"/>
              <a:gd name="connsiteX2" fmla="*/ 1659649 w 2823776"/>
              <a:gd name="connsiteY2" fmla="*/ 727 h 703322"/>
              <a:gd name="connsiteX3" fmla="*/ 2823776 w 2823776"/>
              <a:gd name="connsiteY3" fmla="*/ 0 h 703322"/>
              <a:gd name="connsiteX4" fmla="*/ 2823775 w 2823776"/>
              <a:gd name="connsiteY4" fmla="*/ 301657 h 703322"/>
              <a:gd name="connsiteX5" fmla="*/ 423139 w 2823776"/>
              <a:gd name="connsiteY5" fmla="*/ 298299 h 703322"/>
              <a:gd name="connsiteX6" fmla="*/ 141 w 2823776"/>
              <a:gd name="connsiteY6" fmla="*/ 703322 h 703322"/>
              <a:gd name="connsiteX7" fmla="*/ 3316 w 2823776"/>
              <a:gd name="connsiteY7" fmla="*/ 256961 h 703322"/>
              <a:gd name="connsiteX0" fmla="*/ 3316 w 2826157"/>
              <a:gd name="connsiteY0" fmla="*/ 256234 h 702595"/>
              <a:gd name="connsiteX1" fmla="*/ 421443 w 2826157"/>
              <a:gd name="connsiteY1" fmla="*/ 10418 h 702595"/>
              <a:gd name="connsiteX2" fmla="*/ 1659649 w 2826157"/>
              <a:gd name="connsiteY2" fmla="*/ 0 h 702595"/>
              <a:gd name="connsiteX3" fmla="*/ 2826157 w 2826157"/>
              <a:gd name="connsiteY3" fmla="*/ 8847 h 702595"/>
              <a:gd name="connsiteX4" fmla="*/ 2823775 w 2826157"/>
              <a:gd name="connsiteY4" fmla="*/ 300930 h 702595"/>
              <a:gd name="connsiteX5" fmla="*/ 423139 w 2826157"/>
              <a:gd name="connsiteY5" fmla="*/ 297572 h 702595"/>
              <a:gd name="connsiteX6" fmla="*/ 141 w 2826157"/>
              <a:gd name="connsiteY6" fmla="*/ 702595 h 702595"/>
              <a:gd name="connsiteX7" fmla="*/ 3316 w 2826157"/>
              <a:gd name="connsiteY7" fmla="*/ 256234 h 702595"/>
              <a:gd name="connsiteX0" fmla="*/ 3316 w 2826157"/>
              <a:gd name="connsiteY0" fmla="*/ 256234 h 702595"/>
              <a:gd name="connsiteX1" fmla="*/ 421443 w 2826157"/>
              <a:gd name="connsiteY1" fmla="*/ 10418 h 702595"/>
              <a:gd name="connsiteX2" fmla="*/ 1659649 w 2826157"/>
              <a:gd name="connsiteY2" fmla="*/ 0 h 702595"/>
              <a:gd name="connsiteX3" fmla="*/ 2826157 w 2826157"/>
              <a:gd name="connsiteY3" fmla="*/ 8847 h 702595"/>
              <a:gd name="connsiteX4" fmla="*/ 2823775 w 2826157"/>
              <a:gd name="connsiteY4" fmla="*/ 300930 h 702595"/>
              <a:gd name="connsiteX5" fmla="*/ 423139 w 2826157"/>
              <a:gd name="connsiteY5" fmla="*/ 297572 h 702595"/>
              <a:gd name="connsiteX6" fmla="*/ 141 w 2826157"/>
              <a:gd name="connsiteY6" fmla="*/ 702595 h 702595"/>
              <a:gd name="connsiteX7" fmla="*/ 3316 w 2826157"/>
              <a:gd name="connsiteY7" fmla="*/ 256234 h 702595"/>
              <a:gd name="connsiteX0" fmla="*/ 3316 w 2826157"/>
              <a:gd name="connsiteY0" fmla="*/ 247387 h 693748"/>
              <a:gd name="connsiteX1" fmla="*/ 421443 w 2826157"/>
              <a:gd name="connsiteY1" fmla="*/ 1571 h 693748"/>
              <a:gd name="connsiteX2" fmla="*/ 2826157 w 2826157"/>
              <a:gd name="connsiteY2" fmla="*/ 0 h 693748"/>
              <a:gd name="connsiteX3" fmla="*/ 2823775 w 2826157"/>
              <a:gd name="connsiteY3" fmla="*/ 292083 h 693748"/>
              <a:gd name="connsiteX4" fmla="*/ 423139 w 2826157"/>
              <a:gd name="connsiteY4" fmla="*/ 288725 h 693748"/>
              <a:gd name="connsiteX5" fmla="*/ 141 w 2826157"/>
              <a:gd name="connsiteY5" fmla="*/ 693748 h 693748"/>
              <a:gd name="connsiteX6" fmla="*/ 3316 w 2826157"/>
              <a:gd name="connsiteY6" fmla="*/ 247387 h 693748"/>
              <a:gd name="connsiteX0" fmla="*/ 3316 w 2830920"/>
              <a:gd name="connsiteY0" fmla="*/ 245816 h 692177"/>
              <a:gd name="connsiteX1" fmla="*/ 421443 w 2830920"/>
              <a:gd name="connsiteY1" fmla="*/ 0 h 692177"/>
              <a:gd name="connsiteX2" fmla="*/ 2830920 w 2830920"/>
              <a:gd name="connsiteY2" fmla="*/ 24 h 692177"/>
              <a:gd name="connsiteX3" fmla="*/ 2823775 w 2830920"/>
              <a:gd name="connsiteY3" fmla="*/ 290512 h 692177"/>
              <a:gd name="connsiteX4" fmla="*/ 423139 w 2830920"/>
              <a:gd name="connsiteY4" fmla="*/ 287154 h 692177"/>
              <a:gd name="connsiteX5" fmla="*/ 141 w 2830920"/>
              <a:gd name="connsiteY5" fmla="*/ 692177 h 692177"/>
              <a:gd name="connsiteX6" fmla="*/ 3316 w 2830920"/>
              <a:gd name="connsiteY6" fmla="*/ 245816 h 692177"/>
              <a:gd name="connsiteX0" fmla="*/ 3316 w 2830920"/>
              <a:gd name="connsiteY0" fmla="*/ 245816 h 692177"/>
              <a:gd name="connsiteX1" fmla="*/ 421443 w 2830920"/>
              <a:gd name="connsiteY1" fmla="*/ 0 h 692177"/>
              <a:gd name="connsiteX2" fmla="*/ 2830920 w 2830920"/>
              <a:gd name="connsiteY2" fmla="*/ 24 h 692177"/>
              <a:gd name="connsiteX3" fmla="*/ 2830919 w 2830920"/>
              <a:gd name="connsiteY3" fmla="*/ 292108 h 692177"/>
              <a:gd name="connsiteX4" fmla="*/ 423139 w 2830920"/>
              <a:gd name="connsiteY4" fmla="*/ 287154 h 692177"/>
              <a:gd name="connsiteX5" fmla="*/ 141 w 2830920"/>
              <a:gd name="connsiteY5" fmla="*/ 692177 h 692177"/>
              <a:gd name="connsiteX6" fmla="*/ 3316 w 2830920"/>
              <a:gd name="connsiteY6" fmla="*/ 245816 h 692177"/>
              <a:gd name="connsiteX0" fmla="*/ 3316 w 2830920"/>
              <a:gd name="connsiteY0" fmla="*/ 245816 h 692177"/>
              <a:gd name="connsiteX1" fmla="*/ 421443 w 2830920"/>
              <a:gd name="connsiteY1" fmla="*/ 0 h 692177"/>
              <a:gd name="connsiteX2" fmla="*/ 2830920 w 2830920"/>
              <a:gd name="connsiteY2" fmla="*/ 24 h 692177"/>
              <a:gd name="connsiteX3" fmla="*/ 2830919 w 2830920"/>
              <a:gd name="connsiteY3" fmla="*/ 292108 h 692177"/>
              <a:gd name="connsiteX4" fmla="*/ 425521 w 2830920"/>
              <a:gd name="connsiteY4" fmla="*/ 288750 h 692177"/>
              <a:gd name="connsiteX5" fmla="*/ 141 w 2830920"/>
              <a:gd name="connsiteY5" fmla="*/ 692177 h 692177"/>
              <a:gd name="connsiteX6" fmla="*/ 3316 w 2830920"/>
              <a:gd name="connsiteY6" fmla="*/ 245816 h 692177"/>
              <a:gd name="connsiteX0" fmla="*/ 3316 w 2830920"/>
              <a:gd name="connsiteY0" fmla="*/ 245816 h 692177"/>
              <a:gd name="connsiteX1" fmla="*/ 421443 w 2830920"/>
              <a:gd name="connsiteY1" fmla="*/ 0 h 692177"/>
              <a:gd name="connsiteX2" fmla="*/ 2830920 w 2830920"/>
              <a:gd name="connsiteY2" fmla="*/ 24 h 692177"/>
              <a:gd name="connsiteX3" fmla="*/ 2830919 w 2830920"/>
              <a:gd name="connsiteY3" fmla="*/ 292108 h 692177"/>
              <a:gd name="connsiteX4" fmla="*/ 427902 w 2830920"/>
              <a:gd name="connsiteY4" fmla="*/ 290346 h 692177"/>
              <a:gd name="connsiteX5" fmla="*/ 141 w 2830920"/>
              <a:gd name="connsiteY5" fmla="*/ 692177 h 692177"/>
              <a:gd name="connsiteX6" fmla="*/ 3316 w 2830920"/>
              <a:gd name="connsiteY6" fmla="*/ 245816 h 692177"/>
              <a:gd name="connsiteX0" fmla="*/ 1030 w 2828634"/>
              <a:gd name="connsiteY0" fmla="*/ 245816 h 1036838"/>
              <a:gd name="connsiteX1" fmla="*/ 419157 w 2828634"/>
              <a:gd name="connsiteY1" fmla="*/ 0 h 1036838"/>
              <a:gd name="connsiteX2" fmla="*/ 2828634 w 2828634"/>
              <a:gd name="connsiteY2" fmla="*/ 24 h 1036838"/>
              <a:gd name="connsiteX3" fmla="*/ 2828633 w 2828634"/>
              <a:gd name="connsiteY3" fmla="*/ 292108 h 1036838"/>
              <a:gd name="connsiteX4" fmla="*/ 425616 w 2828634"/>
              <a:gd name="connsiteY4" fmla="*/ 290346 h 1036838"/>
              <a:gd name="connsiteX5" fmla="*/ 236 w 2828634"/>
              <a:gd name="connsiteY5" fmla="*/ 1036838 h 1036838"/>
              <a:gd name="connsiteX6" fmla="*/ 1030 w 2828634"/>
              <a:gd name="connsiteY6" fmla="*/ 245816 h 1036838"/>
              <a:gd name="connsiteX0" fmla="*/ 1030 w 2828634"/>
              <a:gd name="connsiteY0" fmla="*/ 245816 h 1036838"/>
              <a:gd name="connsiteX1" fmla="*/ 419157 w 2828634"/>
              <a:gd name="connsiteY1" fmla="*/ 0 h 1036838"/>
              <a:gd name="connsiteX2" fmla="*/ 2828634 w 2828634"/>
              <a:gd name="connsiteY2" fmla="*/ 24 h 1036838"/>
              <a:gd name="connsiteX3" fmla="*/ 2828633 w 2828634"/>
              <a:gd name="connsiteY3" fmla="*/ 292108 h 1036838"/>
              <a:gd name="connsiteX4" fmla="*/ 425616 w 2828634"/>
              <a:gd name="connsiteY4" fmla="*/ 290346 h 1036838"/>
              <a:gd name="connsiteX5" fmla="*/ 236 w 2828634"/>
              <a:gd name="connsiteY5" fmla="*/ 1036838 h 1036838"/>
              <a:gd name="connsiteX6" fmla="*/ 1030 w 2828634"/>
              <a:gd name="connsiteY6" fmla="*/ 245816 h 1036838"/>
              <a:gd name="connsiteX0" fmla="*/ 1030 w 2828634"/>
              <a:gd name="connsiteY0" fmla="*/ 245816 h 1036838"/>
              <a:gd name="connsiteX1" fmla="*/ 419157 w 2828634"/>
              <a:gd name="connsiteY1" fmla="*/ 0 h 1036838"/>
              <a:gd name="connsiteX2" fmla="*/ 2828634 w 2828634"/>
              <a:gd name="connsiteY2" fmla="*/ 24 h 1036838"/>
              <a:gd name="connsiteX3" fmla="*/ 2828633 w 2828634"/>
              <a:gd name="connsiteY3" fmla="*/ 292108 h 1036838"/>
              <a:gd name="connsiteX4" fmla="*/ 425616 w 2828634"/>
              <a:gd name="connsiteY4" fmla="*/ 290346 h 1036838"/>
              <a:gd name="connsiteX5" fmla="*/ 236 w 2828634"/>
              <a:gd name="connsiteY5" fmla="*/ 1036838 h 1036838"/>
              <a:gd name="connsiteX6" fmla="*/ 1030 w 2828634"/>
              <a:gd name="connsiteY6" fmla="*/ 245816 h 1036838"/>
              <a:gd name="connsiteX0" fmla="*/ 1030 w 2828634"/>
              <a:gd name="connsiteY0" fmla="*/ 245816 h 1036838"/>
              <a:gd name="connsiteX1" fmla="*/ 419157 w 2828634"/>
              <a:gd name="connsiteY1" fmla="*/ 0 h 1036838"/>
              <a:gd name="connsiteX2" fmla="*/ 2828634 w 2828634"/>
              <a:gd name="connsiteY2" fmla="*/ 24 h 1036838"/>
              <a:gd name="connsiteX3" fmla="*/ 2828633 w 2828634"/>
              <a:gd name="connsiteY3" fmla="*/ 292108 h 1036838"/>
              <a:gd name="connsiteX4" fmla="*/ 425616 w 2828634"/>
              <a:gd name="connsiteY4" fmla="*/ 290346 h 1036838"/>
              <a:gd name="connsiteX5" fmla="*/ 236 w 2828634"/>
              <a:gd name="connsiteY5" fmla="*/ 1036838 h 1036838"/>
              <a:gd name="connsiteX6" fmla="*/ 1030 w 2828634"/>
              <a:gd name="connsiteY6" fmla="*/ 245816 h 1036838"/>
              <a:gd name="connsiteX0" fmla="*/ 0 w 2832366"/>
              <a:gd name="connsiteY0" fmla="*/ 893650 h 1036838"/>
              <a:gd name="connsiteX1" fmla="*/ 422889 w 2832366"/>
              <a:gd name="connsiteY1" fmla="*/ 0 h 1036838"/>
              <a:gd name="connsiteX2" fmla="*/ 2832366 w 2832366"/>
              <a:gd name="connsiteY2" fmla="*/ 24 h 1036838"/>
              <a:gd name="connsiteX3" fmla="*/ 2832365 w 2832366"/>
              <a:gd name="connsiteY3" fmla="*/ 292108 h 1036838"/>
              <a:gd name="connsiteX4" fmla="*/ 429348 w 2832366"/>
              <a:gd name="connsiteY4" fmla="*/ 290346 h 1036838"/>
              <a:gd name="connsiteX5" fmla="*/ 3968 w 2832366"/>
              <a:gd name="connsiteY5" fmla="*/ 1036838 h 1036838"/>
              <a:gd name="connsiteX6" fmla="*/ 0 w 2832366"/>
              <a:gd name="connsiteY6" fmla="*/ 893650 h 1036838"/>
              <a:gd name="connsiteX0" fmla="*/ 0 w 2829984"/>
              <a:gd name="connsiteY0" fmla="*/ 893650 h 1036838"/>
              <a:gd name="connsiteX1" fmla="*/ 420507 w 2829984"/>
              <a:gd name="connsiteY1" fmla="*/ 0 h 1036838"/>
              <a:gd name="connsiteX2" fmla="*/ 2829984 w 2829984"/>
              <a:gd name="connsiteY2" fmla="*/ 24 h 1036838"/>
              <a:gd name="connsiteX3" fmla="*/ 2829983 w 2829984"/>
              <a:gd name="connsiteY3" fmla="*/ 292108 h 1036838"/>
              <a:gd name="connsiteX4" fmla="*/ 426966 w 2829984"/>
              <a:gd name="connsiteY4" fmla="*/ 290346 h 1036838"/>
              <a:gd name="connsiteX5" fmla="*/ 1586 w 2829984"/>
              <a:gd name="connsiteY5" fmla="*/ 1036838 h 1036838"/>
              <a:gd name="connsiteX6" fmla="*/ 0 w 2829984"/>
              <a:gd name="connsiteY6" fmla="*/ 893650 h 1036838"/>
              <a:gd name="connsiteX0" fmla="*/ 1031 w 2828634"/>
              <a:gd name="connsiteY0" fmla="*/ 443676 h 1036838"/>
              <a:gd name="connsiteX1" fmla="*/ 419157 w 2828634"/>
              <a:gd name="connsiteY1" fmla="*/ 0 h 1036838"/>
              <a:gd name="connsiteX2" fmla="*/ 2828634 w 2828634"/>
              <a:gd name="connsiteY2" fmla="*/ 24 h 1036838"/>
              <a:gd name="connsiteX3" fmla="*/ 2828633 w 2828634"/>
              <a:gd name="connsiteY3" fmla="*/ 292108 h 1036838"/>
              <a:gd name="connsiteX4" fmla="*/ 425616 w 2828634"/>
              <a:gd name="connsiteY4" fmla="*/ 290346 h 1036838"/>
              <a:gd name="connsiteX5" fmla="*/ 236 w 2828634"/>
              <a:gd name="connsiteY5" fmla="*/ 1036838 h 1036838"/>
              <a:gd name="connsiteX6" fmla="*/ 1031 w 2828634"/>
              <a:gd name="connsiteY6" fmla="*/ 443676 h 1036838"/>
              <a:gd name="connsiteX0" fmla="*/ 0 w 2829985"/>
              <a:gd name="connsiteY0" fmla="*/ 445272 h 1036838"/>
              <a:gd name="connsiteX1" fmla="*/ 420508 w 2829985"/>
              <a:gd name="connsiteY1" fmla="*/ 0 h 1036838"/>
              <a:gd name="connsiteX2" fmla="*/ 2829985 w 2829985"/>
              <a:gd name="connsiteY2" fmla="*/ 24 h 1036838"/>
              <a:gd name="connsiteX3" fmla="*/ 2829984 w 2829985"/>
              <a:gd name="connsiteY3" fmla="*/ 292108 h 1036838"/>
              <a:gd name="connsiteX4" fmla="*/ 426967 w 2829985"/>
              <a:gd name="connsiteY4" fmla="*/ 290346 h 1036838"/>
              <a:gd name="connsiteX5" fmla="*/ 1587 w 2829985"/>
              <a:gd name="connsiteY5" fmla="*/ 1036838 h 1036838"/>
              <a:gd name="connsiteX6" fmla="*/ 0 w 2829985"/>
              <a:gd name="connsiteY6" fmla="*/ 445272 h 1036838"/>
              <a:gd name="connsiteX0" fmla="*/ 1029 w 2831014"/>
              <a:gd name="connsiteY0" fmla="*/ 445272 h 598035"/>
              <a:gd name="connsiteX1" fmla="*/ 421537 w 2831014"/>
              <a:gd name="connsiteY1" fmla="*/ 0 h 598035"/>
              <a:gd name="connsiteX2" fmla="*/ 2831014 w 2831014"/>
              <a:gd name="connsiteY2" fmla="*/ 24 h 598035"/>
              <a:gd name="connsiteX3" fmla="*/ 2831013 w 2831014"/>
              <a:gd name="connsiteY3" fmla="*/ 292108 h 598035"/>
              <a:gd name="connsiteX4" fmla="*/ 427996 w 2831014"/>
              <a:gd name="connsiteY4" fmla="*/ 290346 h 598035"/>
              <a:gd name="connsiteX5" fmla="*/ 235 w 2831014"/>
              <a:gd name="connsiteY5" fmla="*/ 598035 h 598035"/>
              <a:gd name="connsiteX6" fmla="*/ 1029 w 2831014"/>
              <a:gd name="connsiteY6" fmla="*/ 445272 h 598035"/>
              <a:gd name="connsiteX0" fmla="*/ 1029 w 2831014"/>
              <a:gd name="connsiteY0" fmla="*/ 445272 h 598035"/>
              <a:gd name="connsiteX1" fmla="*/ 421537 w 2831014"/>
              <a:gd name="connsiteY1" fmla="*/ 0 h 598035"/>
              <a:gd name="connsiteX2" fmla="*/ 2831014 w 2831014"/>
              <a:gd name="connsiteY2" fmla="*/ 24 h 598035"/>
              <a:gd name="connsiteX3" fmla="*/ 2831013 w 2831014"/>
              <a:gd name="connsiteY3" fmla="*/ 292108 h 598035"/>
              <a:gd name="connsiteX4" fmla="*/ 427996 w 2831014"/>
              <a:gd name="connsiteY4" fmla="*/ 290346 h 598035"/>
              <a:gd name="connsiteX5" fmla="*/ 235 w 2831014"/>
              <a:gd name="connsiteY5" fmla="*/ 598035 h 598035"/>
              <a:gd name="connsiteX6" fmla="*/ 1029 w 2831014"/>
              <a:gd name="connsiteY6" fmla="*/ 445272 h 598035"/>
              <a:gd name="connsiteX0" fmla="*/ 1029 w 2831014"/>
              <a:gd name="connsiteY0" fmla="*/ 445272 h 601227"/>
              <a:gd name="connsiteX1" fmla="*/ 421537 w 2831014"/>
              <a:gd name="connsiteY1" fmla="*/ 0 h 601227"/>
              <a:gd name="connsiteX2" fmla="*/ 2831014 w 2831014"/>
              <a:gd name="connsiteY2" fmla="*/ 24 h 601227"/>
              <a:gd name="connsiteX3" fmla="*/ 2831013 w 2831014"/>
              <a:gd name="connsiteY3" fmla="*/ 292108 h 601227"/>
              <a:gd name="connsiteX4" fmla="*/ 427996 w 2831014"/>
              <a:gd name="connsiteY4" fmla="*/ 290346 h 601227"/>
              <a:gd name="connsiteX5" fmla="*/ 235 w 2831014"/>
              <a:gd name="connsiteY5" fmla="*/ 601227 h 601227"/>
              <a:gd name="connsiteX6" fmla="*/ 1029 w 2831014"/>
              <a:gd name="connsiteY6" fmla="*/ 445272 h 601227"/>
              <a:gd name="connsiteX0" fmla="*/ 1029 w 2831014"/>
              <a:gd name="connsiteY0" fmla="*/ 445272 h 601227"/>
              <a:gd name="connsiteX1" fmla="*/ 421537 w 2831014"/>
              <a:gd name="connsiteY1" fmla="*/ 0 h 601227"/>
              <a:gd name="connsiteX2" fmla="*/ 2831014 w 2831014"/>
              <a:gd name="connsiteY2" fmla="*/ 24 h 601227"/>
              <a:gd name="connsiteX3" fmla="*/ 2831013 w 2831014"/>
              <a:gd name="connsiteY3" fmla="*/ 292108 h 601227"/>
              <a:gd name="connsiteX4" fmla="*/ 427996 w 2831014"/>
              <a:gd name="connsiteY4" fmla="*/ 290346 h 601227"/>
              <a:gd name="connsiteX5" fmla="*/ 235 w 2831014"/>
              <a:gd name="connsiteY5" fmla="*/ 601227 h 601227"/>
              <a:gd name="connsiteX6" fmla="*/ 1029 w 2831014"/>
              <a:gd name="connsiteY6" fmla="*/ 445272 h 601227"/>
              <a:gd name="connsiteX0" fmla="*/ 1029 w 2831014"/>
              <a:gd name="connsiteY0" fmla="*/ 445272 h 601227"/>
              <a:gd name="connsiteX1" fmla="*/ 421537 w 2831014"/>
              <a:gd name="connsiteY1" fmla="*/ 0 h 601227"/>
              <a:gd name="connsiteX2" fmla="*/ 2831014 w 2831014"/>
              <a:gd name="connsiteY2" fmla="*/ 24 h 601227"/>
              <a:gd name="connsiteX3" fmla="*/ 2831013 w 2831014"/>
              <a:gd name="connsiteY3" fmla="*/ 292108 h 601227"/>
              <a:gd name="connsiteX4" fmla="*/ 427996 w 2831014"/>
              <a:gd name="connsiteY4" fmla="*/ 290346 h 601227"/>
              <a:gd name="connsiteX5" fmla="*/ 235 w 2831014"/>
              <a:gd name="connsiteY5" fmla="*/ 601227 h 601227"/>
              <a:gd name="connsiteX6" fmla="*/ 1029 w 2831014"/>
              <a:gd name="connsiteY6" fmla="*/ 445272 h 601227"/>
              <a:gd name="connsiteX0" fmla="*/ 1029 w 2831014"/>
              <a:gd name="connsiteY0" fmla="*/ 445272 h 601227"/>
              <a:gd name="connsiteX1" fmla="*/ 421537 w 2831014"/>
              <a:gd name="connsiteY1" fmla="*/ 0 h 601227"/>
              <a:gd name="connsiteX2" fmla="*/ 2831014 w 2831014"/>
              <a:gd name="connsiteY2" fmla="*/ 24 h 601227"/>
              <a:gd name="connsiteX3" fmla="*/ 2831013 w 2831014"/>
              <a:gd name="connsiteY3" fmla="*/ 292108 h 601227"/>
              <a:gd name="connsiteX4" fmla="*/ 427996 w 2831014"/>
              <a:gd name="connsiteY4" fmla="*/ 290346 h 601227"/>
              <a:gd name="connsiteX5" fmla="*/ 235 w 2831014"/>
              <a:gd name="connsiteY5" fmla="*/ 601227 h 601227"/>
              <a:gd name="connsiteX6" fmla="*/ 1029 w 2831014"/>
              <a:gd name="connsiteY6" fmla="*/ 445272 h 601227"/>
              <a:gd name="connsiteX0" fmla="*/ 1029 w 2831014"/>
              <a:gd name="connsiteY0" fmla="*/ 445272 h 601227"/>
              <a:gd name="connsiteX1" fmla="*/ 421537 w 2831014"/>
              <a:gd name="connsiteY1" fmla="*/ 0 h 601227"/>
              <a:gd name="connsiteX2" fmla="*/ 2831014 w 2831014"/>
              <a:gd name="connsiteY2" fmla="*/ 24 h 601227"/>
              <a:gd name="connsiteX3" fmla="*/ 2831013 w 2831014"/>
              <a:gd name="connsiteY3" fmla="*/ 292108 h 601227"/>
              <a:gd name="connsiteX4" fmla="*/ 427996 w 2831014"/>
              <a:gd name="connsiteY4" fmla="*/ 290346 h 601227"/>
              <a:gd name="connsiteX5" fmla="*/ 235 w 2831014"/>
              <a:gd name="connsiteY5" fmla="*/ 601227 h 601227"/>
              <a:gd name="connsiteX6" fmla="*/ 1029 w 2831014"/>
              <a:gd name="connsiteY6" fmla="*/ 445272 h 601227"/>
              <a:gd name="connsiteX0" fmla="*/ 1029 w 2831014"/>
              <a:gd name="connsiteY0" fmla="*/ 469207 h 601227"/>
              <a:gd name="connsiteX1" fmla="*/ 421537 w 2831014"/>
              <a:gd name="connsiteY1" fmla="*/ 0 h 601227"/>
              <a:gd name="connsiteX2" fmla="*/ 2831014 w 2831014"/>
              <a:gd name="connsiteY2" fmla="*/ 24 h 601227"/>
              <a:gd name="connsiteX3" fmla="*/ 2831013 w 2831014"/>
              <a:gd name="connsiteY3" fmla="*/ 292108 h 601227"/>
              <a:gd name="connsiteX4" fmla="*/ 427996 w 2831014"/>
              <a:gd name="connsiteY4" fmla="*/ 290346 h 601227"/>
              <a:gd name="connsiteX5" fmla="*/ 235 w 2831014"/>
              <a:gd name="connsiteY5" fmla="*/ 601227 h 601227"/>
              <a:gd name="connsiteX6" fmla="*/ 1029 w 2831014"/>
              <a:gd name="connsiteY6" fmla="*/ 469207 h 601227"/>
              <a:gd name="connsiteX0" fmla="*/ 1029 w 2831014"/>
              <a:gd name="connsiteY0" fmla="*/ 469207 h 681009"/>
              <a:gd name="connsiteX1" fmla="*/ 421537 w 2831014"/>
              <a:gd name="connsiteY1" fmla="*/ 0 h 681009"/>
              <a:gd name="connsiteX2" fmla="*/ 2831014 w 2831014"/>
              <a:gd name="connsiteY2" fmla="*/ 24 h 681009"/>
              <a:gd name="connsiteX3" fmla="*/ 2831013 w 2831014"/>
              <a:gd name="connsiteY3" fmla="*/ 292108 h 681009"/>
              <a:gd name="connsiteX4" fmla="*/ 427996 w 2831014"/>
              <a:gd name="connsiteY4" fmla="*/ 290346 h 681009"/>
              <a:gd name="connsiteX5" fmla="*/ 235 w 2831014"/>
              <a:gd name="connsiteY5" fmla="*/ 681009 h 681009"/>
              <a:gd name="connsiteX6" fmla="*/ 1029 w 2831014"/>
              <a:gd name="connsiteY6" fmla="*/ 469207 h 681009"/>
              <a:gd name="connsiteX0" fmla="*/ 1029 w 2831014"/>
              <a:gd name="connsiteY0" fmla="*/ 469207 h 681009"/>
              <a:gd name="connsiteX1" fmla="*/ 421537 w 2831014"/>
              <a:gd name="connsiteY1" fmla="*/ 0 h 681009"/>
              <a:gd name="connsiteX2" fmla="*/ 2831014 w 2831014"/>
              <a:gd name="connsiteY2" fmla="*/ 24 h 681009"/>
              <a:gd name="connsiteX3" fmla="*/ 2831013 w 2831014"/>
              <a:gd name="connsiteY3" fmla="*/ 292108 h 681009"/>
              <a:gd name="connsiteX4" fmla="*/ 427996 w 2831014"/>
              <a:gd name="connsiteY4" fmla="*/ 290346 h 681009"/>
              <a:gd name="connsiteX5" fmla="*/ 235 w 2831014"/>
              <a:gd name="connsiteY5" fmla="*/ 681009 h 681009"/>
              <a:gd name="connsiteX6" fmla="*/ 1029 w 2831014"/>
              <a:gd name="connsiteY6" fmla="*/ 469207 h 681009"/>
              <a:gd name="connsiteX0" fmla="*/ 1029 w 2831014"/>
              <a:gd name="connsiteY0" fmla="*/ 469207 h 681009"/>
              <a:gd name="connsiteX1" fmla="*/ 421537 w 2831014"/>
              <a:gd name="connsiteY1" fmla="*/ 0 h 681009"/>
              <a:gd name="connsiteX2" fmla="*/ 2831014 w 2831014"/>
              <a:gd name="connsiteY2" fmla="*/ 24 h 681009"/>
              <a:gd name="connsiteX3" fmla="*/ 2831013 w 2831014"/>
              <a:gd name="connsiteY3" fmla="*/ 292108 h 681009"/>
              <a:gd name="connsiteX4" fmla="*/ 427996 w 2831014"/>
              <a:gd name="connsiteY4" fmla="*/ 290346 h 681009"/>
              <a:gd name="connsiteX5" fmla="*/ 235 w 2831014"/>
              <a:gd name="connsiteY5" fmla="*/ 681009 h 681009"/>
              <a:gd name="connsiteX6" fmla="*/ 1029 w 2831014"/>
              <a:gd name="connsiteY6" fmla="*/ 469207 h 6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014" h="681009">
                <a:moveTo>
                  <a:pt x="1029" y="469207"/>
                </a:moveTo>
                <a:lnTo>
                  <a:pt x="421537" y="0"/>
                </a:lnTo>
                <a:lnTo>
                  <a:pt x="2831014" y="24"/>
                </a:lnTo>
                <a:cubicBezTo>
                  <a:pt x="2830294" y="179287"/>
                  <a:pt x="2831013" y="144470"/>
                  <a:pt x="2831013" y="292108"/>
                </a:cubicBezTo>
                <a:lnTo>
                  <a:pt x="427996" y="290346"/>
                </a:lnTo>
                <a:lnTo>
                  <a:pt x="235" y="681009"/>
                </a:lnTo>
                <a:cubicBezTo>
                  <a:pt x="-823" y="581865"/>
                  <a:pt x="2087" y="568351"/>
                  <a:pt x="1029" y="469207"/>
                </a:cubicBezTo>
                <a:close/>
              </a:path>
            </a:pathLst>
          </a:custGeom>
          <a:gradFill>
            <a:gsLst>
              <a:gs pos="0">
                <a:srgbClr val="FFEADA">
                  <a:alpha val="0"/>
                </a:srgbClr>
              </a:gs>
              <a:gs pos="100000">
                <a:srgbClr val="FFDEC3"/>
              </a:gs>
            </a:gsLst>
            <a:lin ang="0" scaled="0"/>
          </a:gradFill>
          <a:ln w="3175">
            <a:solidFill>
              <a:srgbClr val="F19344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10"/>
          <p:cNvSpPr/>
          <p:nvPr/>
        </p:nvSpPr>
        <p:spPr>
          <a:xfrm>
            <a:off x="6128948" y="3232677"/>
            <a:ext cx="2836336" cy="1139325"/>
          </a:xfrm>
          <a:custGeom>
            <a:avLst/>
            <a:gdLst>
              <a:gd name="connsiteX0" fmla="*/ 0 w 1318240"/>
              <a:gd name="connsiteY0" fmla="*/ 0 h 103827"/>
              <a:gd name="connsiteX1" fmla="*/ 1318240 w 1318240"/>
              <a:gd name="connsiteY1" fmla="*/ 0 h 103827"/>
              <a:gd name="connsiteX2" fmla="*/ 1318240 w 1318240"/>
              <a:gd name="connsiteY2" fmla="*/ 103827 h 103827"/>
              <a:gd name="connsiteX3" fmla="*/ 0 w 1318240"/>
              <a:gd name="connsiteY3" fmla="*/ 103827 h 103827"/>
              <a:gd name="connsiteX4" fmla="*/ 0 w 1318240"/>
              <a:gd name="connsiteY4" fmla="*/ 0 h 103827"/>
              <a:gd name="connsiteX0" fmla="*/ 0 w 1318240"/>
              <a:gd name="connsiteY0" fmla="*/ 190500 h 294327"/>
              <a:gd name="connsiteX1" fmla="*/ 570527 w 1318240"/>
              <a:gd name="connsiteY1" fmla="*/ 0 h 294327"/>
              <a:gd name="connsiteX2" fmla="*/ 1318240 w 1318240"/>
              <a:gd name="connsiteY2" fmla="*/ 294327 h 294327"/>
              <a:gd name="connsiteX3" fmla="*/ 0 w 1318240"/>
              <a:gd name="connsiteY3" fmla="*/ 294327 h 294327"/>
              <a:gd name="connsiteX4" fmla="*/ 0 w 1318240"/>
              <a:gd name="connsiteY4" fmla="*/ 190500 h 294327"/>
              <a:gd name="connsiteX0" fmla="*/ 0 w 570527"/>
              <a:gd name="connsiteY0" fmla="*/ 190500 h 294327"/>
              <a:gd name="connsiteX1" fmla="*/ 570527 w 570527"/>
              <a:gd name="connsiteY1" fmla="*/ 0 h 294327"/>
              <a:gd name="connsiteX2" fmla="*/ 570527 w 570527"/>
              <a:gd name="connsiteY2" fmla="*/ 294327 h 294327"/>
              <a:gd name="connsiteX3" fmla="*/ 0 w 570527"/>
              <a:gd name="connsiteY3" fmla="*/ 294327 h 294327"/>
              <a:gd name="connsiteX4" fmla="*/ 0 w 570527"/>
              <a:gd name="connsiteY4" fmla="*/ 190500 h 294327"/>
              <a:gd name="connsiteX0" fmla="*/ 0 w 572560"/>
              <a:gd name="connsiteY0" fmla="*/ 190500 h 294327"/>
              <a:gd name="connsiteX1" fmla="*/ 570527 w 572560"/>
              <a:gd name="connsiteY1" fmla="*/ 0 h 294327"/>
              <a:gd name="connsiteX2" fmla="*/ 572560 w 572560"/>
              <a:gd name="connsiteY2" fmla="*/ 76201 h 294327"/>
              <a:gd name="connsiteX3" fmla="*/ 570527 w 572560"/>
              <a:gd name="connsiteY3" fmla="*/ 294327 h 294327"/>
              <a:gd name="connsiteX4" fmla="*/ 0 w 572560"/>
              <a:gd name="connsiteY4" fmla="*/ 294327 h 294327"/>
              <a:gd name="connsiteX5" fmla="*/ 0 w 572560"/>
              <a:gd name="connsiteY5" fmla="*/ 190500 h 294327"/>
              <a:gd name="connsiteX0" fmla="*/ 0 w 2806173"/>
              <a:gd name="connsiteY0" fmla="*/ 202085 h 305912"/>
              <a:gd name="connsiteX1" fmla="*/ 570527 w 2806173"/>
              <a:gd name="connsiteY1" fmla="*/ 11585 h 305912"/>
              <a:gd name="connsiteX2" fmla="*/ 2806173 w 2806173"/>
              <a:gd name="connsiteY2" fmla="*/ 6823 h 305912"/>
              <a:gd name="connsiteX3" fmla="*/ 570527 w 2806173"/>
              <a:gd name="connsiteY3" fmla="*/ 305912 h 305912"/>
              <a:gd name="connsiteX4" fmla="*/ 0 w 2806173"/>
              <a:gd name="connsiteY4" fmla="*/ 305912 h 305912"/>
              <a:gd name="connsiteX5" fmla="*/ 0 w 2806173"/>
              <a:gd name="connsiteY5" fmla="*/ 202085 h 305912"/>
              <a:gd name="connsiteX0" fmla="*/ 0 w 2839497"/>
              <a:gd name="connsiteY0" fmla="*/ 202085 h 305912"/>
              <a:gd name="connsiteX1" fmla="*/ 570527 w 2839497"/>
              <a:gd name="connsiteY1" fmla="*/ 11585 h 305912"/>
              <a:gd name="connsiteX2" fmla="*/ 2806173 w 2839497"/>
              <a:gd name="connsiteY2" fmla="*/ 6823 h 305912"/>
              <a:gd name="connsiteX3" fmla="*/ 1820334 w 2839497"/>
              <a:gd name="connsiteY3" fmla="*/ 135411 h 305912"/>
              <a:gd name="connsiteX4" fmla="*/ 570527 w 2839497"/>
              <a:gd name="connsiteY4" fmla="*/ 305912 h 305912"/>
              <a:gd name="connsiteX5" fmla="*/ 0 w 2839497"/>
              <a:gd name="connsiteY5" fmla="*/ 305912 h 305912"/>
              <a:gd name="connsiteX6" fmla="*/ 0 w 2839497"/>
              <a:gd name="connsiteY6" fmla="*/ 202085 h 305912"/>
              <a:gd name="connsiteX0" fmla="*/ 0 w 3033973"/>
              <a:gd name="connsiteY0" fmla="*/ 202085 h 305912"/>
              <a:gd name="connsiteX1" fmla="*/ 570527 w 3033973"/>
              <a:gd name="connsiteY1" fmla="*/ 11585 h 305912"/>
              <a:gd name="connsiteX2" fmla="*/ 2806173 w 3033973"/>
              <a:gd name="connsiteY2" fmla="*/ 6823 h 305912"/>
              <a:gd name="connsiteX3" fmla="*/ 2815697 w 3033973"/>
              <a:gd name="connsiteY3" fmla="*/ 254473 h 305912"/>
              <a:gd name="connsiteX4" fmla="*/ 570527 w 3033973"/>
              <a:gd name="connsiteY4" fmla="*/ 305912 h 305912"/>
              <a:gd name="connsiteX5" fmla="*/ 0 w 3033973"/>
              <a:gd name="connsiteY5" fmla="*/ 305912 h 305912"/>
              <a:gd name="connsiteX6" fmla="*/ 0 w 3033973"/>
              <a:gd name="connsiteY6" fmla="*/ 202085 h 305912"/>
              <a:gd name="connsiteX0" fmla="*/ 0 w 2901550"/>
              <a:gd name="connsiteY0" fmla="*/ 202085 h 305912"/>
              <a:gd name="connsiteX1" fmla="*/ 570527 w 2901550"/>
              <a:gd name="connsiteY1" fmla="*/ 11585 h 305912"/>
              <a:gd name="connsiteX2" fmla="*/ 2806173 w 2901550"/>
              <a:gd name="connsiteY2" fmla="*/ 6823 h 305912"/>
              <a:gd name="connsiteX3" fmla="*/ 2815697 w 2901550"/>
              <a:gd name="connsiteY3" fmla="*/ 254473 h 305912"/>
              <a:gd name="connsiteX4" fmla="*/ 570527 w 2901550"/>
              <a:gd name="connsiteY4" fmla="*/ 305912 h 305912"/>
              <a:gd name="connsiteX5" fmla="*/ 0 w 2901550"/>
              <a:gd name="connsiteY5" fmla="*/ 305912 h 305912"/>
              <a:gd name="connsiteX6" fmla="*/ 0 w 2901550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15961"/>
              <a:gd name="connsiteY0" fmla="*/ 202085 h 305912"/>
              <a:gd name="connsiteX1" fmla="*/ 570527 w 2815961"/>
              <a:gd name="connsiteY1" fmla="*/ 11585 h 305912"/>
              <a:gd name="connsiteX2" fmla="*/ 2806173 w 2815961"/>
              <a:gd name="connsiteY2" fmla="*/ 6823 h 305912"/>
              <a:gd name="connsiteX3" fmla="*/ 2815697 w 2815961"/>
              <a:gd name="connsiteY3" fmla="*/ 254473 h 305912"/>
              <a:gd name="connsiteX4" fmla="*/ 570527 w 2815961"/>
              <a:gd name="connsiteY4" fmla="*/ 305912 h 305912"/>
              <a:gd name="connsiteX5" fmla="*/ 0 w 2815961"/>
              <a:gd name="connsiteY5" fmla="*/ 305912 h 305912"/>
              <a:gd name="connsiteX6" fmla="*/ 0 w 2815961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9080"/>
              <a:gd name="connsiteY0" fmla="*/ 202085 h 305912"/>
              <a:gd name="connsiteX1" fmla="*/ 570527 w 2809080"/>
              <a:gd name="connsiteY1" fmla="*/ 11585 h 305912"/>
              <a:gd name="connsiteX2" fmla="*/ 2806173 w 2809080"/>
              <a:gd name="connsiteY2" fmla="*/ 6823 h 305912"/>
              <a:gd name="connsiteX3" fmla="*/ 2801410 w 2809080"/>
              <a:gd name="connsiteY3" fmla="*/ 278286 h 305912"/>
              <a:gd name="connsiteX4" fmla="*/ 570527 w 2809080"/>
              <a:gd name="connsiteY4" fmla="*/ 305912 h 305912"/>
              <a:gd name="connsiteX5" fmla="*/ 0 w 2809080"/>
              <a:gd name="connsiteY5" fmla="*/ 305912 h 305912"/>
              <a:gd name="connsiteX6" fmla="*/ 0 w 2809080"/>
              <a:gd name="connsiteY6" fmla="*/ 202085 h 305912"/>
              <a:gd name="connsiteX0" fmla="*/ 0 w 2808469"/>
              <a:gd name="connsiteY0" fmla="*/ 202085 h 305912"/>
              <a:gd name="connsiteX1" fmla="*/ 570527 w 2808469"/>
              <a:gd name="connsiteY1" fmla="*/ 11585 h 305912"/>
              <a:gd name="connsiteX2" fmla="*/ 2806173 w 2808469"/>
              <a:gd name="connsiteY2" fmla="*/ 6823 h 305912"/>
              <a:gd name="connsiteX3" fmla="*/ 2796647 w 2808469"/>
              <a:gd name="connsiteY3" fmla="*/ 287811 h 305912"/>
              <a:gd name="connsiteX4" fmla="*/ 570527 w 2808469"/>
              <a:gd name="connsiteY4" fmla="*/ 305912 h 305912"/>
              <a:gd name="connsiteX5" fmla="*/ 0 w 2808469"/>
              <a:gd name="connsiteY5" fmla="*/ 305912 h 305912"/>
              <a:gd name="connsiteX6" fmla="*/ 0 w 2808469"/>
              <a:gd name="connsiteY6" fmla="*/ 202085 h 305912"/>
              <a:gd name="connsiteX0" fmla="*/ 0 w 2812141"/>
              <a:gd name="connsiteY0" fmla="*/ 202085 h 305912"/>
              <a:gd name="connsiteX1" fmla="*/ 570527 w 2812141"/>
              <a:gd name="connsiteY1" fmla="*/ 11585 h 305912"/>
              <a:gd name="connsiteX2" fmla="*/ 2806173 w 2812141"/>
              <a:gd name="connsiteY2" fmla="*/ 6823 h 305912"/>
              <a:gd name="connsiteX3" fmla="*/ 2810934 w 2812141"/>
              <a:gd name="connsiteY3" fmla="*/ 302098 h 305912"/>
              <a:gd name="connsiteX4" fmla="*/ 570527 w 2812141"/>
              <a:gd name="connsiteY4" fmla="*/ 305912 h 305912"/>
              <a:gd name="connsiteX5" fmla="*/ 0 w 2812141"/>
              <a:gd name="connsiteY5" fmla="*/ 305912 h 305912"/>
              <a:gd name="connsiteX6" fmla="*/ 0 w 2812141"/>
              <a:gd name="connsiteY6" fmla="*/ 202085 h 305912"/>
              <a:gd name="connsiteX0" fmla="*/ 0 w 2812141"/>
              <a:gd name="connsiteY0" fmla="*/ 202085 h 306692"/>
              <a:gd name="connsiteX1" fmla="*/ 570527 w 2812141"/>
              <a:gd name="connsiteY1" fmla="*/ 11585 h 306692"/>
              <a:gd name="connsiteX2" fmla="*/ 2806173 w 2812141"/>
              <a:gd name="connsiteY2" fmla="*/ 6823 h 306692"/>
              <a:gd name="connsiteX3" fmla="*/ 2810934 w 2812141"/>
              <a:gd name="connsiteY3" fmla="*/ 302098 h 306692"/>
              <a:gd name="connsiteX4" fmla="*/ 570527 w 2812141"/>
              <a:gd name="connsiteY4" fmla="*/ 305912 h 306692"/>
              <a:gd name="connsiteX5" fmla="*/ 0 w 2812141"/>
              <a:gd name="connsiteY5" fmla="*/ 305912 h 306692"/>
              <a:gd name="connsiteX6" fmla="*/ 0 w 2812141"/>
              <a:gd name="connsiteY6" fmla="*/ 202085 h 306692"/>
              <a:gd name="connsiteX0" fmla="*/ 0 w 2811218"/>
              <a:gd name="connsiteY0" fmla="*/ 202085 h 306692"/>
              <a:gd name="connsiteX1" fmla="*/ 570527 w 2811218"/>
              <a:gd name="connsiteY1" fmla="*/ 11585 h 306692"/>
              <a:gd name="connsiteX2" fmla="*/ 2806173 w 2811218"/>
              <a:gd name="connsiteY2" fmla="*/ 6823 h 306692"/>
              <a:gd name="connsiteX3" fmla="*/ 2810934 w 2811218"/>
              <a:gd name="connsiteY3" fmla="*/ 302098 h 306692"/>
              <a:gd name="connsiteX4" fmla="*/ 570527 w 2811218"/>
              <a:gd name="connsiteY4" fmla="*/ 305912 h 306692"/>
              <a:gd name="connsiteX5" fmla="*/ 0 w 2811218"/>
              <a:gd name="connsiteY5" fmla="*/ 305912 h 306692"/>
              <a:gd name="connsiteX6" fmla="*/ 0 w 2811218"/>
              <a:gd name="connsiteY6" fmla="*/ 202085 h 306692"/>
              <a:gd name="connsiteX0" fmla="*/ 0 w 2811218"/>
              <a:gd name="connsiteY0" fmla="*/ 196018 h 300625"/>
              <a:gd name="connsiteX1" fmla="*/ 570527 w 2811218"/>
              <a:gd name="connsiteY1" fmla="*/ 5518 h 300625"/>
              <a:gd name="connsiteX2" fmla="*/ 2806173 w 2811218"/>
              <a:gd name="connsiteY2" fmla="*/ 756 h 300625"/>
              <a:gd name="connsiteX3" fmla="*/ 2810934 w 2811218"/>
              <a:gd name="connsiteY3" fmla="*/ 296031 h 300625"/>
              <a:gd name="connsiteX4" fmla="*/ 570527 w 2811218"/>
              <a:gd name="connsiteY4" fmla="*/ 299845 h 300625"/>
              <a:gd name="connsiteX5" fmla="*/ 0 w 2811218"/>
              <a:gd name="connsiteY5" fmla="*/ 299845 h 300625"/>
              <a:gd name="connsiteX6" fmla="*/ 0 w 2811218"/>
              <a:gd name="connsiteY6" fmla="*/ 196018 h 300625"/>
              <a:gd name="connsiteX0" fmla="*/ 0 w 2811218"/>
              <a:gd name="connsiteY0" fmla="*/ 195262 h 299869"/>
              <a:gd name="connsiteX1" fmla="*/ 570527 w 2811218"/>
              <a:gd name="connsiteY1" fmla="*/ 4762 h 299869"/>
              <a:gd name="connsiteX2" fmla="*/ 2806173 w 2811218"/>
              <a:gd name="connsiteY2" fmla="*/ 0 h 299869"/>
              <a:gd name="connsiteX3" fmla="*/ 2810934 w 2811218"/>
              <a:gd name="connsiteY3" fmla="*/ 295275 h 299869"/>
              <a:gd name="connsiteX4" fmla="*/ 570527 w 2811218"/>
              <a:gd name="connsiteY4" fmla="*/ 299089 h 299869"/>
              <a:gd name="connsiteX5" fmla="*/ 0 w 2811218"/>
              <a:gd name="connsiteY5" fmla="*/ 299089 h 299869"/>
              <a:gd name="connsiteX6" fmla="*/ 0 w 2811218"/>
              <a:gd name="connsiteY6" fmla="*/ 195262 h 299869"/>
              <a:gd name="connsiteX0" fmla="*/ 0 w 2812779"/>
              <a:gd name="connsiteY0" fmla="*/ 195262 h 299869"/>
              <a:gd name="connsiteX1" fmla="*/ 570527 w 2812779"/>
              <a:gd name="connsiteY1" fmla="*/ 4762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30827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5262 h 299869"/>
              <a:gd name="connsiteX1" fmla="*/ 414952 w 2812779"/>
              <a:gd name="connsiteY1" fmla="*/ 2634 h 299869"/>
              <a:gd name="connsiteX2" fmla="*/ 2810935 w 2812779"/>
              <a:gd name="connsiteY2" fmla="*/ 0 h 299869"/>
              <a:gd name="connsiteX3" fmla="*/ 2810934 w 2812779"/>
              <a:gd name="connsiteY3" fmla="*/ 295275 h 299869"/>
              <a:gd name="connsiteX4" fmla="*/ 570527 w 2812779"/>
              <a:gd name="connsiteY4" fmla="*/ 299089 h 299869"/>
              <a:gd name="connsiteX5" fmla="*/ 0 w 2812779"/>
              <a:gd name="connsiteY5" fmla="*/ 299089 h 299869"/>
              <a:gd name="connsiteX6" fmla="*/ 0 w 2812779"/>
              <a:gd name="connsiteY6" fmla="*/ 195262 h 299869"/>
              <a:gd name="connsiteX0" fmla="*/ 0 w 2812779"/>
              <a:gd name="connsiteY0" fmla="*/ 196883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196883 h 301490"/>
              <a:gd name="connsiteX0" fmla="*/ 0 w 2812779"/>
              <a:gd name="connsiteY0" fmla="*/ 235178 h 301490"/>
              <a:gd name="connsiteX1" fmla="*/ 414952 w 2812779"/>
              <a:gd name="connsiteY1" fmla="*/ 0 h 301490"/>
              <a:gd name="connsiteX2" fmla="*/ 2810935 w 2812779"/>
              <a:gd name="connsiteY2" fmla="*/ 1621 h 301490"/>
              <a:gd name="connsiteX3" fmla="*/ 2810934 w 2812779"/>
              <a:gd name="connsiteY3" fmla="*/ 296896 h 301490"/>
              <a:gd name="connsiteX4" fmla="*/ 570527 w 2812779"/>
              <a:gd name="connsiteY4" fmla="*/ 300710 h 301490"/>
              <a:gd name="connsiteX5" fmla="*/ 0 w 2812779"/>
              <a:gd name="connsiteY5" fmla="*/ 300710 h 301490"/>
              <a:gd name="connsiteX6" fmla="*/ 0 w 2812779"/>
              <a:gd name="connsiteY6" fmla="*/ 235178 h 301490"/>
              <a:gd name="connsiteX0" fmla="*/ 0 w 3100497"/>
              <a:gd name="connsiteY0" fmla="*/ 235178 h 301490"/>
              <a:gd name="connsiteX1" fmla="*/ 414952 w 3100497"/>
              <a:gd name="connsiteY1" fmla="*/ 0 h 301490"/>
              <a:gd name="connsiteX2" fmla="*/ 2810935 w 3100497"/>
              <a:gd name="connsiteY2" fmla="*/ 1621 h 301490"/>
              <a:gd name="connsiteX3" fmla="*/ 2810934 w 3100497"/>
              <a:gd name="connsiteY3" fmla="*/ 296896 h 301490"/>
              <a:gd name="connsiteX4" fmla="*/ 570527 w 3100497"/>
              <a:gd name="connsiteY4" fmla="*/ 300710 h 301490"/>
              <a:gd name="connsiteX5" fmla="*/ 0 w 3100497"/>
              <a:gd name="connsiteY5" fmla="*/ 300710 h 301490"/>
              <a:gd name="connsiteX6" fmla="*/ 0 w 3100497"/>
              <a:gd name="connsiteY6" fmla="*/ 235178 h 301490"/>
              <a:gd name="connsiteX0" fmla="*/ 0 w 2988414"/>
              <a:gd name="connsiteY0" fmla="*/ 235178 h 301490"/>
              <a:gd name="connsiteX1" fmla="*/ 414952 w 2988414"/>
              <a:gd name="connsiteY1" fmla="*/ 0 h 301490"/>
              <a:gd name="connsiteX2" fmla="*/ 2810935 w 2988414"/>
              <a:gd name="connsiteY2" fmla="*/ 1621 h 301490"/>
              <a:gd name="connsiteX3" fmla="*/ 2810934 w 2988414"/>
              <a:gd name="connsiteY3" fmla="*/ 296896 h 301490"/>
              <a:gd name="connsiteX4" fmla="*/ 570527 w 2988414"/>
              <a:gd name="connsiteY4" fmla="*/ 300710 h 301490"/>
              <a:gd name="connsiteX5" fmla="*/ 0 w 2988414"/>
              <a:gd name="connsiteY5" fmla="*/ 300710 h 301490"/>
              <a:gd name="connsiteX6" fmla="*/ 0 w 2988414"/>
              <a:gd name="connsiteY6" fmla="*/ 235178 h 301490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988414"/>
              <a:gd name="connsiteY0" fmla="*/ 235178 h 301428"/>
              <a:gd name="connsiteX1" fmla="*/ 414952 w 2988414"/>
              <a:gd name="connsiteY1" fmla="*/ 0 h 301428"/>
              <a:gd name="connsiteX2" fmla="*/ 2810935 w 2988414"/>
              <a:gd name="connsiteY2" fmla="*/ 1621 h 301428"/>
              <a:gd name="connsiteX3" fmla="*/ 2810934 w 2988414"/>
              <a:gd name="connsiteY3" fmla="*/ 296896 h 301428"/>
              <a:gd name="connsiteX4" fmla="*/ 570527 w 2988414"/>
              <a:gd name="connsiteY4" fmla="*/ 300710 h 301428"/>
              <a:gd name="connsiteX5" fmla="*/ 0 w 2988414"/>
              <a:gd name="connsiteY5" fmla="*/ 300710 h 301428"/>
              <a:gd name="connsiteX6" fmla="*/ 0 w 2988414"/>
              <a:gd name="connsiteY6" fmla="*/ 235178 h 301428"/>
              <a:gd name="connsiteX0" fmla="*/ 0 w 2810935"/>
              <a:gd name="connsiteY0" fmla="*/ 235178 h 301428"/>
              <a:gd name="connsiteX1" fmla="*/ 414952 w 2810935"/>
              <a:gd name="connsiteY1" fmla="*/ 0 h 301428"/>
              <a:gd name="connsiteX2" fmla="*/ 2810935 w 2810935"/>
              <a:gd name="connsiteY2" fmla="*/ 1621 h 301428"/>
              <a:gd name="connsiteX3" fmla="*/ 2810934 w 2810935"/>
              <a:gd name="connsiteY3" fmla="*/ 296896 h 301428"/>
              <a:gd name="connsiteX4" fmla="*/ 570527 w 2810935"/>
              <a:gd name="connsiteY4" fmla="*/ 300710 h 301428"/>
              <a:gd name="connsiteX5" fmla="*/ 0 w 2810935"/>
              <a:gd name="connsiteY5" fmla="*/ 300710 h 301428"/>
              <a:gd name="connsiteX6" fmla="*/ 0 w 2810935"/>
              <a:gd name="connsiteY6" fmla="*/ 235178 h 301428"/>
              <a:gd name="connsiteX0" fmla="*/ 0 w 2810935"/>
              <a:gd name="connsiteY0" fmla="*/ 235178 h 322748"/>
              <a:gd name="connsiteX1" fmla="*/ 414952 w 2810935"/>
              <a:gd name="connsiteY1" fmla="*/ 0 h 322748"/>
              <a:gd name="connsiteX2" fmla="*/ 2810935 w 2810935"/>
              <a:gd name="connsiteY2" fmla="*/ 1621 h 322748"/>
              <a:gd name="connsiteX3" fmla="*/ 2810934 w 2810935"/>
              <a:gd name="connsiteY3" fmla="*/ 296896 h 322748"/>
              <a:gd name="connsiteX4" fmla="*/ 0 w 2810935"/>
              <a:gd name="connsiteY4" fmla="*/ 300710 h 322748"/>
              <a:gd name="connsiteX5" fmla="*/ 0 w 2810935"/>
              <a:gd name="connsiteY5" fmla="*/ 235178 h 322748"/>
              <a:gd name="connsiteX0" fmla="*/ 0 w 3136881"/>
              <a:gd name="connsiteY0" fmla="*/ 235178 h 322748"/>
              <a:gd name="connsiteX1" fmla="*/ 414952 w 3136881"/>
              <a:gd name="connsiteY1" fmla="*/ 0 h 322748"/>
              <a:gd name="connsiteX2" fmla="*/ 2810935 w 3136881"/>
              <a:gd name="connsiteY2" fmla="*/ 1621 h 322748"/>
              <a:gd name="connsiteX3" fmla="*/ 2810934 w 3136881"/>
              <a:gd name="connsiteY3" fmla="*/ 296896 h 322748"/>
              <a:gd name="connsiteX4" fmla="*/ 0 w 3136881"/>
              <a:gd name="connsiteY4" fmla="*/ 300710 h 322748"/>
              <a:gd name="connsiteX5" fmla="*/ 0 w 3136881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322748"/>
              <a:gd name="connsiteX1" fmla="*/ 414952 w 2988414"/>
              <a:gd name="connsiteY1" fmla="*/ 0 h 322748"/>
              <a:gd name="connsiteX2" fmla="*/ 2810935 w 2988414"/>
              <a:gd name="connsiteY2" fmla="*/ 1621 h 322748"/>
              <a:gd name="connsiteX3" fmla="*/ 2810934 w 2988414"/>
              <a:gd name="connsiteY3" fmla="*/ 296896 h 322748"/>
              <a:gd name="connsiteX4" fmla="*/ 0 w 2988414"/>
              <a:gd name="connsiteY4" fmla="*/ 300710 h 322748"/>
              <a:gd name="connsiteX5" fmla="*/ 0 w 2988414"/>
              <a:gd name="connsiteY5" fmla="*/ 235178 h 322748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19426"/>
              <a:gd name="connsiteX1" fmla="*/ 414952 w 2988414"/>
              <a:gd name="connsiteY1" fmla="*/ 0 h 519426"/>
              <a:gd name="connsiteX2" fmla="*/ 2810935 w 2988414"/>
              <a:gd name="connsiteY2" fmla="*/ 1621 h 519426"/>
              <a:gd name="connsiteX3" fmla="*/ 2810934 w 2988414"/>
              <a:gd name="connsiteY3" fmla="*/ 296896 h 519426"/>
              <a:gd name="connsiteX4" fmla="*/ 0 w 2988414"/>
              <a:gd name="connsiteY4" fmla="*/ 300710 h 519426"/>
              <a:gd name="connsiteX5" fmla="*/ 0 w 2988414"/>
              <a:gd name="connsiteY5" fmla="*/ 235178 h 519426"/>
              <a:gd name="connsiteX0" fmla="*/ 0 w 2988414"/>
              <a:gd name="connsiteY0" fmla="*/ 235178 h 508665"/>
              <a:gd name="connsiteX1" fmla="*/ 414952 w 2988414"/>
              <a:gd name="connsiteY1" fmla="*/ 0 h 508665"/>
              <a:gd name="connsiteX2" fmla="*/ 2810935 w 2988414"/>
              <a:gd name="connsiteY2" fmla="*/ 1621 h 508665"/>
              <a:gd name="connsiteX3" fmla="*/ 2810934 w 2988414"/>
              <a:gd name="connsiteY3" fmla="*/ 296896 h 508665"/>
              <a:gd name="connsiteX4" fmla="*/ 0 w 2988414"/>
              <a:gd name="connsiteY4" fmla="*/ 300710 h 508665"/>
              <a:gd name="connsiteX5" fmla="*/ 0 w 2988414"/>
              <a:gd name="connsiteY5" fmla="*/ 235178 h 508665"/>
              <a:gd name="connsiteX0" fmla="*/ 0 w 2988414"/>
              <a:gd name="connsiteY0" fmla="*/ 235178 h 300710"/>
              <a:gd name="connsiteX1" fmla="*/ 414952 w 2988414"/>
              <a:gd name="connsiteY1" fmla="*/ 0 h 300710"/>
              <a:gd name="connsiteX2" fmla="*/ 2810935 w 2988414"/>
              <a:gd name="connsiteY2" fmla="*/ 1621 h 300710"/>
              <a:gd name="connsiteX3" fmla="*/ 2810934 w 2988414"/>
              <a:gd name="connsiteY3" fmla="*/ 296896 h 300710"/>
              <a:gd name="connsiteX4" fmla="*/ 0 w 2988414"/>
              <a:gd name="connsiteY4" fmla="*/ 300710 h 300710"/>
              <a:gd name="connsiteX5" fmla="*/ 0 w 2988414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10934 w 2810935"/>
              <a:gd name="connsiteY3" fmla="*/ 296896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756959 w 2810935"/>
              <a:gd name="connsiteY3" fmla="*/ 26498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0710"/>
              <a:gd name="connsiteX1" fmla="*/ 414952 w 2810935"/>
              <a:gd name="connsiteY1" fmla="*/ 0 h 300710"/>
              <a:gd name="connsiteX2" fmla="*/ 2810935 w 2810935"/>
              <a:gd name="connsiteY2" fmla="*/ 1621 h 300710"/>
              <a:gd name="connsiteX3" fmla="*/ 2807759 w 2810935"/>
              <a:gd name="connsiteY3" fmla="*/ 299023 h 300710"/>
              <a:gd name="connsiteX4" fmla="*/ 0 w 2810935"/>
              <a:gd name="connsiteY4" fmla="*/ 300710 h 300710"/>
              <a:gd name="connsiteX5" fmla="*/ 0 w 2810935"/>
              <a:gd name="connsiteY5" fmla="*/ 235178 h 300710"/>
              <a:gd name="connsiteX0" fmla="*/ 0 w 2810935"/>
              <a:gd name="connsiteY0" fmla="*/ 235178 h 305405"/>
              <a:gd name="connsiteX1" fmla="*/ 414952 w 2810935"/>
              <a:gd name="connsiteY1" fmla="*/ 0 h 305405"/>
              <a:gd name="connsiteX2" fmla="*/ 2810935 w 2810935"/>
              <a:gd name="connsiteY2" fmla="*/ 1621 h 305405"/>
              <a:gd name="connsiteX3" fmla="*/ 2807759 w 2810935"/>
              <a:gd name="connsiteY3" fmla="*/ 305405 h 305405"/>
              <a:gd name="connsiteX4" fmla="*/ 0 w 2810935"/>
              <a:gd name="connsiteY4" fmla="*/ 300710 h 305405"/>
              <a:gd name="connsiteX5" fmla="*/ 0 w 2810935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0 w 2807760"/>
              <a:gd name="connsiteY4" fmla="*/ 300710 h 305405"/>
              <a:gd name="connsiteX5" fmla="*/ 0 w 2807760"/>
              <a:gd name="connsiteY5" fmla="*/ 235178 h 305405"/>
              <a:gd name="connsiteX0" fmla="*/ 0 w 2807760"/>
              <a:gd name="connsiteY0" fmla="*/ 235178 h 305405"/>
              <a:gd name="connsiteX1" fmla="*/ 414952 w 2807760"/>
              <a:gd name="connsiteY1" fmla="*/ 0 h 305405"/>
              <a:gd name="connsiteX2" fmla="*/ 2807760 w 2807760"/>
              <a:gd name="connsiteY2" fmla="*/ 1621 h 305405"/>
              <a:gd name="connsiteX3" fmla="*/ 2807759 w 2807760"/>
              <a:gd name="connsiteY3" fmla="*/ 305405 h 305405"/>
              <a:gd name="connsiteX4" fmla="*/ 407123 w 2807760"/>
              <a:gd name="connsiteY4" fmla="*/ 302047 h 305405"/>
              <a:gd name="connsiteX5" fmla="*/ 0 w 2807760"/>
              <a:gd name="connsiteY5" fmla="*/ 300710 h 305405"/>
              <a:gd name="connsiteX6" fmla="*/ 0 w 2807760"/>
              <a:gd name="connsiteY6" fmla="*/ 235178 h 305405"/>
              <a:gd name="connsiteX0" fmla="*/ 0 w 2807760"/>
              <a:gd name="connsiteY0" fmla="*/ 235178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235178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21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81972 h 532611"/>
              <a:gd name="connsiteX1" fmla="*/ 414952 w 2807760"/>
              <a:gd name="connsiteY1" fmla="*/ 0 h 532611"/>
              <a:gd name="connsiteX2" fmla="*/ 2807760 w 2807760"/>
              <a:gd name="connsiteY2" fmla="*/ 16514 h 532611"/>
              <a:gd name="connsiteX3" fmla="*/ 2807759 w 2807760"/>
              <a:gd name="connsiteY3" fmla="*/ 305405 h 532611"/>
              <a:gd name="connsiteX4" fmla="*/ 407123 w 2807760"/>
              <a:gd name="connsiteY4" fmla="*/ 302047 h 532611"/>
              <a:gd name="connsiteX5" fmla="*/ 3175 w 2807760"/>
              <a:gd name="connsiteY5" fmla="*/ 532611 h 532611"/>
              <a:gd name="connsiteX6" fmla="*/ 0 w 2807760"/>
              <a:gd name="connsiteY6" fmla="*/ 481972 h 532611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07123 w 2807760"/>
              <a:gd name="connsiteY4" fmla="*/ 287154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0 w 2807760"/>
              <a:gd name="connsiteY0" fmla="*/ 467079 h 517718"/>
              <a:gd name="connsiteX1" fmla="*/ 411777 w 2807760"/>
              <a:gd name="connsiteY1" fmla="*/ 0 h 517718"/>
              <a:gd name="connsiteX2" fmla="*/ 2807760 w 2807760"/>
              <a:gd name="connsiteY2" fmla="*/ 1621 h 517718"/>
              <a:gd name="connsiteX3" fmla="*/ 2807759 w 2807760"/>
              <a:gd name="connsiteY3" fmla="*/ 290512 h 517718"/>
              <a:gd name="connsiteX4" fmla="*/ 416648 w 2807760"/>
              <a:gd name="connsiteY4" fmla="*/ 291409 h 517718"/>
              <a:gd name="connsiteX5" fmla="*/ 3175 w 2807760"/>
              <a:gd name="connsiteY5" fmla="*/ 517718 h 517718"/>
              <a:gd name="connsiteX6" fmla="*/ 0 w 2807760"/>
              <a:gd name="connsiteY6" fmla="*/ 467079 h 517718"/>
              <a:gd name="connsiteX0" fmla="*/ 6441 w 2814201"/>
              <a:gd name="connsiteY0" fmla="*/ 467079 h 756002"/>
              <a:gd name="connsiteX1" fmla="*/ 418218 w 2814201"/>
              <a:gd name="connsiteY1" fmla="*/ 0 h 756002"/>
              <a:gd name="connsiteX2" fmla="*/ 2814201 w 2814201"/>
              <a:gd name="connsiteY2" fmla="*/ 1621 h 756002"/>
              <a:gd name="connsiteX3" fmla="*/ 2814200 w 2814201"/>
              <a:gd name="connsiteY3" fmla="*/ 290512 h 756002"/>
              <a:gd name="connsiteX4" fmla="*/ 423089 w 2814201"/>
              <a:gd name="connsiteY4" fmla="*/ 291409 h 756002"/>
              <a:gd name="connsiteX5" fmla="*/ 91 w 2814201"/>
              <a:gd name="connsiteY5" fmla="*/ 756002 h 756002"/>
              <a:gd name="connsiteX6" fmla="*/ 6441 w 2814201"/>
              <a:gd name="connsiteY6" fmla="*/ 467079 h 756002"/>
              <a:gd name="connsiteX0" fmla="*/ 0 w 2820460"/>
              <a:gd name="connsiteY0" fmla="*/ 718128 h 756002"/>
              <a:gd name="connsiteX1" fmla="*/ 424477 w 2820460"/>
              <a:gd name="connsiteY1" fmla="*/ 0 h 756002"/>
              <a:gd name="connsiteX2" fmla="*/ 2820460 w 2820460"/>
              <a:gd name="connsiteY2" fmla="*/ 1621 h 756002"/>
              <a:gd name="connsiteX3" fmla="*/ 2820459 w 2820460"/>
              <a:gd name="connsiteY3" fmla="*/ 290512 h 756002"/>
              <a:gd name="connsiteX4" fmla="*/ 429348 w 2820460"/>
              <a:gd name="connsiteY4" fmla="*/ 291409 h 756002"/>
              <a:gd name="connsiteX5" fmla="*/ 6350 w 2820460"/>
              <a:gd name="connsiteY5" fmla="*/ 756002 h 756002"/>
              <a:gd name="connsiteX6" fmla="*/ 0 w 2820460"/>
              <a:gd name="connsiteY6" fmla="*/ 718128 h 756002"/>
              <a:gd name="connsiteX0" fmla="*/ 0 w 2820460"/>
              <a:gd name="connsiteY0" fmla="*/ 718128 h 1000669"/>
              <a:gd name="connsiteX1" fmla="*/ 424477 w 2820460"/>
              <a:gd name="connsiteY1" fmla="*/ 0 h 1000669"/>
              <a:gd name="connsiteX2" fmla="*/ 2820460 w 2820460"/>
              <a:gd name="connsiteY2" fmla="*/ 1621 h 1000669"/>
              <a:gd name="connsiteX3" fmla="*/ 2820459 w 2820460"/>
              <a:gd name="connsiteY3" fmla="*/ 290512 h 1000669"/>
              <a:gd name="connsiteX4" fmla="*/ 429348 w 2820460"/>
              <a:gd name="connsiteY4" fmla="*/ 291409 h 1000669"/>
              <a:gd name="connsiteX5" fmla="*/ 3175 w 2820460"/>
              <a:gd name="connsiteY5" fmla="*/ 1000669 h 1000669"/>
              <a:gd name="connsiteX6" fmla="*/ 0 w 2820460"/>
              <a:gd name="connsiteY6" fmla="*/ 718128 h 1000669"/>
              <a:gd name="connsiteX0" fmla="*/ 306 w 2817591"/>
              <a:gd name="connsiteY0" fmla="*/ 650047 h 1000669"/>
              <a:gd name="connsiteX1" fmla="*/ 421608 w 2817591"/>
              <a:gd name="connsiteY1" fmla="*/ 0 h 1000669"/>
              <a:gd name="connsiteX2" fmla="*/ 2817591 w 2817591"/>
              <a:gd name="connsiteY2" fmla="*/ 1621 h 1000669"/>
              <a:gd name="connsiteX3" fmla="*/ 2817590 w 2817591"/>
              <a:gd name="connsiteY3" fmla="*/ 290512 h 1000669"/>
              <a:gd name="connsiteX4" fmla="*/ 426479 w 2817591"/>
              <a:gd name="connsiteY4" fmla="*/ 291409 h 1000669"/>
              <a:gd name="connsiteX5" fmla="*/ 306 w 2817591"/>
              <a:gd name="connsiteY5" fmla="*/ 1000669 h 1000669"/>
              <a:gd name="connsiteX6" fmla="*/ 306 w 2817591"/>
              <a:gd name="connsiteY6" fmla="*/ 650047 h 1000669"/>
              <a:gd name="connsiteX0" fmla="*/ 306 w 2817591"/>
              <a:gd name="connsiteY0" fmla="*/ 654809 h 1005431"/>
              <a:gd name="connsiteX1" fmla="*/ 421608 w 2817591"/>
              <a:gd name="connsiteY1" fmla="*/ 4762 h 1005431"/>
              <a:gd name="connsiteX2" fmla="*/ 2817591 w 2817591"/>
              <a:gd name="connsiteY2" fmla="*/ 0 h 1005431"/>
              <a:gd name="connsiteX3" fmla="*/ 2817590 w 2817591"/>
              <a:gd name="connsiteY3" fmla="*/ 295274 h 1005431"/>
              <a:gd name="connsiteX4" fmla="*/ 426479 w 2817591"/>
              <a:gd name="connsiteY4" fmla="*/ 296171 h 1005431"/>
              <a:gd name="connsiteX5" fmla="*/ 306 w 2817591"/>
              <a:gd name="connsiteY5" fmla="*/ 1005431 h 1005431"/>
              <a:gd name="connsiteX6" fmla="*/ 306 w 2817591"/>
              <a:gd name="connsiteY6" fmla="*/ 654809 h 1005431"/>
              <a:gd name="connsiteX0" fmla="*/ 306 w 2817591"/>
              <a:gd name="connsiteY0" fmla="*/ 658557 h 1009179"/>
              <a:gd name="connsiteX1" fmla="*/ 424783 w 2817591"/>
              <a:gd name="connsiteY1" fmla="*/ 0 h 1009179"/>
              <a:gd name="connsiteX2" fmla="*/ 2817591 w 2817591"/>
              <a:gd name="connsiteY2" fmla="*/ 3748 h 1009179"/>
              <a:gd name="connsiteX3" fmla="*/ 2817590 w 2817591"/>
              <a:gd name="connsiteY3" fmla="*/ 299022 h 1009179"/>
              <a:gd name="connsiteX4" fmla="*/ 426479 w 2817591"/>
              <a:gd name="connsiteY4" fmla="*/ 299919 h 1009179"/>
              <a:gd name="connsiteX5" fmla="*/ 306 w 2817591"/>
              <a:gd name="connsiteY5" fmla="*/ 1009179 h 1009179"/>
              <a:gd name="connsiteX6" fmla="*/ 306 w 2817591"/>
              <a:gd name="connsiteY6" fmla="*/ 658557 h 1009179"/>
              <a:gd name="connsiteX0" fmla="*/ 306 w 2817591"/>
              <a:gd name="connsiteY0" fmla="*/ 405381 h 1009179"/>
              <a:gd name="connsiteX1" fmla="*/ 424783 w 2817591"/>
              <a:gd name="connsiteY1" fmla="*/ 0 h 1009179"/>
              <a:gd name="connsiteX2" fmla="*/ 2817591 w 2817591"/>
              <a:gd name="connsiteY2" fmla="*/ 3748 h 1009179"/>
              <a:gd name="connsiteX3" fmla="*/ 2817590 w 2817591"/>
              <a:gd name="connsiteY3" fmla="*/ 299022 h 1009179"/>
              <a:gd name="connsiteX4" fmla="*/ 426479 w 2817591"/>
              <a:gd name="connsiteY4" fmla="*/ 299919 h 1009179"/>
              <a:gd name="connsiteX5" fmla="*/ 306 w 2817591"/>
              <a:gd name="connsiteY5" fmla="*/ 1009179 h 1009179"/>
              <a:gd name="connsiteX6" fmla="*/ 306 w 2817591"/>
              <a:gd name="connsiteY6" fmla="*/ 405381 h 1009179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2817591 w 2817591"/>
              <a:gd name="connsiteY2" fmla="*/ 3748 h 955991"/>
              <a:gd name="connsiteX3" fmla="*/ 2817590 w 2817591"/>
              <a:gd name="connsiteY3" fmla="*/ 299022 h 955991"/>
              <a:gd name="connsiteX4" fmla="*/ 426479 w 2817591"/>
              <a:gd name="connsiteY4" fmla="*/ 299919 h 955991"/>
              <a:gd name="connsiteX5" fmla="*/ 306 w 2817591"/>
              <a:gd name="connsiteY5" fmla="*/ 955991 h 955991"/>
              <a:gd name="connsiteX6" fmla="*/ 306 w 2817591"/>
              <a:gd name="connsiteY6" fmla="*/ 405381 h 955991"/>
              <a:gd name="connsiteX0" fmla="*/ 306 w 2817591"/>
              <a:gd name="connsiteY0" fmla="*/ 405381 h 955991"/>
              <a:gd name="connsiteX1" fmla="*/ 424783 w 2817591"/>
              <a:gd name="connsiteY1" fmla="*/ 0 h 955991"/>
              <a:gd name="connsiteX2" fmla="*/ 1662989 w 2817591"/>
              <a:gd name="connsiteY2" fmla="*/ 2347 h 955991"/>
              <a:gd name="connsiteX3" fmla="*/ 2817591 w 2817591"/>
              <a:gd name="connsiteY3" fmla="*/ 3748 h 955991"/>
              <a:gd name="connsiteX4" fmla="*/ 2817590 w 2817591"/>
              <a:gd name="connsiteY4" fmla="*/ 299022 h 955991"/>
              <a:gd name="connsiteX5" fmla="*/ 426479 w 2817591"/>
              <a:gd name="connsiteY5" fmla="*/ 299919 h 955991"/>
              <a:gd name="connsiteX6" fmla="*/ 306 w 2817591"/>
              <a:gd name="connsiteY6" fmla="*/ 955991 h 955991"/>
              <a:gd name="connsiteX7" fmla="*/ 306 w 2817591"/>
              <a:gd name="connsiteY7" fmla="*/ 405381 h 955991"/>
              <a:gd name="connsiteX0" fmla="*/ 306 w 2827115"/>
              <a:gd name="connsiteY0" fmla="*/ 405381 h 955991"/>
              <a:gd name="connsiteX1" fmla="*/ 424783 w 2827115"/>
              <a:gd name="connsiteY1" fmla="*/ 0 h 955991"/>
              <a:gd name="connsiteX2" fmla="*/ 1662989 w 2827115"/>
              <a:gd name="connsiteY2" fmla="*/ 2347 h 955991"/>
              <a:gd name="connsiteX3" fmla="*/ 2817591 w 2827115"/>
              <a:gd name="connsiteY3" fmla="*/ 3748 h 955991"/>
              <a:gd name="connsiteX4" fmla="*/ 2827115 w 2827115"/>
              <a:gd name="connsiteY4" fmla="*/ 303277 h 955991"/>
              <a:gd name="connsiteX5" fmla="*/ 426479 w 2827115"/>
              <a:gd name="connsiteY5" fmla="*/ 299919 h 955991"/>
              <a:gd name="connsiteX6" fmla="*/ 306 w 2827115"/>
              <a:gd name="connsiteY6" fmla="*/ 955991 h 955991"/>
              <a:gd name="connsiteX7" fmla="*/ 306 w 2827115"/>
              <a:gd name="connsiteY7" fmla="*/ 405381 h 955991"/>
              <a:gd name="connsiteX0" fmla="*/ 306 w 2827116"/>
              <a:gd name="connsiteY0" fmla="*/ 405381 h 955991"/>
              <a:gd name="connsiteX1" fmla="*/ 424783 w 2827116"/>
              <a:gd name="connsiteY1" fmla="*/ 0 h 955991"/>
              <a:gd name="connsiteX2" fmla="*/ 1662989 w 2827116"/>
              <a:gd name="connsiteY2" fmla="*/ 2347 h 955991"/>
              <a:gd name="connsiteX3" fmla="*/ 2827116 w 2827116"/>
              <a:gd name="connsiteY3" fmla="*/ 1620 h 955991"/>
              <a:gd name="connsiteX4" fmla="*/ 2827115 w 2827116"/>
              <a:gd name="connsiteY4" fmla="*/ 303277 h 955991"/>
              <a:gd name="connsiteX5" fmla="*/ 426479 w 2827116"/>
              <a:gd name="connsiteY5" fmla="*/ 299919 h 955991"/>
              <a:gd name="connsiteX6" fmla="*/ 306 w 2827116"/>
              <a:gd name="connsiteY6" fmla="*/ 955991 h 955991"/>
              <a:gd name="connsiteX7" fmla="*/ 306 w 2827116"/>
              <a:gd name="connsiteY7" fmla="*/ 405381 h 955991"/>
              <a:gd name="connsiteX0" fmla="*/ 6442 w 2826902"/>
              <a:gd name="connsiteY0" fmla="*/ 258581 h 955991"/>
              <a:gd name="connsiteX1" fmla="*/ 424569 w 2826902"/>
              <a:gd name="connsiteY1" fmla="*/ 0 h 955991"/>
              <a:gd name="connsiteX2" fmla="*/ 1662775 w 2826902"/>
              <a:gd name="connsiteY2" fmla="*/ 2347 h 955991"/>
              <a:gd name="connsiteX3" fmla="*/ 2826902 w 2826902"/>
              <a:gd name="connsiteY3" fmla="*/ 1620 h 955991"/>
              <a:gd name="connsiteX4" fmla="*/ 2826901 w 2826902"/>
              <a:gd name="connsiteY4" fmla="*/ 303277 h 955991"/>
              <a:gd name="connsiteX5" fmla="*/ 426265 w 2826902"/>
              <a:gd name="connsiteY5" fmla="*/ 299919 h 955991"/>
              <a:gd name="connsiteX6" fmla="*/ 92 w 2826902"/>
              <a:gd name="connsiteY6" fmla="*/ 955991 h 955991"/>
              <a:gd name="connsiteX7" fmla="*/ 6442 w 2826902"/>
              <a:gd name="connsiteY7" fmla="*/ 258581 h 955991"/>
              <a:gd name="connsiteX0" fmla="*/ 3316 w 2823776"/>
              <a:gd name="connsiteY0" fmla="*/ 258581 h 704942"/>
              <a:gd name="connsiteX1" fmla="*/ 421443 w 2823776"/>
              <a:gd name="connsiteY1" fmla="*/ 0 h 704942"/>
              <a:gd name="connsiteX2" fmla="*/ 1659649 w 2823776"/>
              <a:gd name="connsiteY2" fmla="*/ 2347 h 704942"/>
              <a:gd name="connsiteX3" fmla="*/ 2823776 w 2823776"/>
              <a:gd name="connsiteY3" fmla="*/ 1620 h 704942"/>
              <a:gd name="connsiteX4" fmla="*/ 2823775 w 2823776"/>
              <a:gd name="connsiteY4" fmla="*/ 303277 h 704942"/>
              <a:gd name="connsiteX5" fmla="*/ 423139 w 2823776"/>
              <a:gd name="connsiteY5" fmla="*/ 299919 h 704942"/>
              <a:gd name="connsiteX6" fmla="*/ 141 w 2823776"/>
              <a:gd name="connsiteY6" fmla="*/ 704942 h 704942"/>
              <a:gd name="connsiteX7" fmla="*/ 3316 w 2823776"/>
              <a:gd name="connsiteY7" fmla="*/ 258581 h 704942"/>
              <a:gd name="connsiteX0" fmla="*/ 305 w 2823940"/>
              <a:gd name="connsiteY0" fmla="*/ 24552 h 704942"/>
              <a:gd name="connsiteX1" fmla="*/ 421607 w 2823940"/>
              <a:gd name="connsiteY1" fmla="*/ 0 h 704942"/>
              <a:gd name="connsiteX2" fmla="*/ 1659813 w 2823940"/>
              <a:gd name="connsiteY2" fmla="*/ 2347 h 704942"/>
              <a:gd name="connsiteX3" fmla="*/ 2823940 w 2823940"/>
              <a:gd name="connsiteY3" fmla="*/ 1620 h 704942"/>
              <a:gd name="connsiteX4" fmla="*/ 2823939 w 2823940"/>
              <a:gd name="connsiteY4" fmla="*/ 303277 h 704942"/>
              <a:gd name="connsiteX5" fmla="*/ 423303 w 2823940"/>
              <a:gd name="connsiteY5" fmla="*/ 299919 h 704942"/>
              <a:gd name="connsiteX6" fmla="*/ 305 w 2823940"/>
              <a:gd name="connsiteY6" fmla="*/ 704942 h 704942"/>
              <a:gd name="connsiteX7" fmla="*/ 305 w 2823940"/>
              <a:gd name="connsiteY7" fmla="*/ 24552 h 704942"/>
              <a:gd name="connsiteX0" fmla="*/ 3315 w 2826950"/>
              <a:gd name="connsiteY0" fmla="*/ 24552 h 536867"/>
              <a:gd name="connsiteX1" fmla="*/ 424617 w 2826950"/>
              <a:gd name="connsiteY1" fmla="*/ 0 h 536867"/>
              <a:gd name="connsiteX2" fmla="*/ 1662823 w 2826950"/>
              <a:gd name="connsiteY2" fmla="*/ 2347 h 536867"/>
              <a:gd name="connsiteX3" fmla="*/ 2826950 w 2826950"/>
              <a:gd name="connsiteY3" fmla="*/ 1620 h 536867"/>
              <a:gd name="connsiteX4" fmla="*/ 2826949 w 2826950"/>
              <a:gd name="connsiteY4" fmla="*/ 303277 h 536867"/>
              <a:gd name="connsiteX5" fmla="*/ 426313 w 2826950"/>
              <a:gd name="connsiteY5" fmla="*/ 299919 h 536867"/>
              <a:gd name="connsiteX6" fmla="*/ 140 w 2826950"/>
              <a:gd name="connsiteY6" fmla="*/ 536867 h 536867"/>
              <a:gd name="connsiteX7" fmla="*/ 3315 w 2826950"/>
              <a:gd name="connsiteY7" fmla="*/ 24552 h 536867"/>
              <a:gd name="connsiteX0" fmla="*/ 3315 w 2826950"/>
              <a:gd name="connsiteY0" fmla="*/ 24552 h 536867"/>
              <a:gd name="connsiteX1" fmla="*/ 424617 w 2826950"/>
              <a:gd name="connsiteY1" fmla="*/ 0 h 536867"/>
              <a:gd name="connsiteX2" fmla="*/ 1662823 w 2826950"/>
              <a:gd name="connsiteY2" fmla="*/ 2347 h 536867"/>
              <a:gd name="connsiteX3" fmla="*/ 2826950 w 2826950"/>
              <a:gd name="connsiteY3" fmla="*/ 1620 h 536867"/>
              <a:gd name="connsiteX4" fmla="*/ 2826949 w 2826950"/>
              <a:gd name="connsiteY4" fmla="*/ 303277 h 536867"/>
              <a:gd name="connsiteX5" fmla="*/ 419963 w 2826950"/>
              <a:gd name="connsiteY5" fmla="*/ 282899 h 536867"/>
              <a:gd name="connsiteX6" fmla="*/ 140 w 2826950"/>
              <a:gd name="connsiteY6" fmla="*/ 536867 h 536867"/>
              <a:gd name="connsiteX7" fmla="*/ 3315 w 2826950"/>
              <a:gd name="connsiteY7" fmla="*/ 24552 h 536867"/>
              <a:gd name="connsiteX0" fmla="*/ 3315 w 2826950"/>
              <a:gd name="connsiteY0" fmla="*/ 24552 h 536867"/>
              <a:gd name="connsiteX1" fmla="*/ 424617 w 2826950"/>
              <a:gd name="connsiteY1" fmla="*/ 0 h 536867"/>
              <a:gd name="connsiteX2" fmla="*/ 1662823 w 2826950"/>
              <a:gd name="connsiteY2" fmla="*/ 2347 h 536867"/>
              <a:gd name="connsiteX3" fmla="*/ 2826950 w 2826950"/>
              <a:gd name="connsiteY3" fmla="*/ 1620 h 536867"/>
              <a:gd name="connsiteX4" fmla="*/ 2823774 w 2826950"/>
              <a:gd name="connsiteY4" fmla="*/ 284129 h 536867"/>
              <a:gd name="connsiteX5" fmla="*/ 419963 w 2826950"/>
              <a:gd name="connsiteY5" fmla="*/ 282899 h 536867"/>
              <a:gd name="connsiteX6" fmla="*/ 140 w 2826950"/>
              <a:gd name="connsiteY6" fmla="*/ 536867 h 536867"/>
              <a:gd name="connsiteX7" fmla="*/ 3315 w 2826950"/>
              <a:gd name="connsiteY7" fmla="*/ 24552 h 536867"/>
              <a:gd name="connsiteX0" fmla="*/ 3315 w 2829332"/>
              <a:gd name="connsiteY0" fmla="*/ 24552 h 536867"/>
              <a:gd name="connsiteX1" fmla="*/ 424617 w 2829332"/>
              <a:gd name="connsiteY1" fmla="*/ 0 h 536867"/>
              <a:gd name="connsiteX2" fmla="*/ 1662823 w 2829332"/>
              <a:gd name="connsiteY2" fmla="*/ 2347 h 536867"/>
              <a:gd name="connsiteX3" fmla="*/ 2829332 w 2829332"/>
              <a:gd name="connsiteY3" fmla="*/ 25 h 536867"/>
              <a:gd name="connsiteX4" fmla="*/ 2823774 w 2829332"/>
              <a:gd name="connsiteY4" fmla="*/ 284129 h 536867"/>
              <a:gd name="connsiteX5" fmla="*/ 419963 w 2829332"/>
              <a:gd name="connsiteY5" fmla="*/ 282899 h 536867"/>
              <a:gd name="connsiteX6" fmla="*/ 140 w 2829332"/>
              <a:gd name="connsiteY6" fmla="*/ 536867 h 536867"/>
              <a:gd name="connsiteX7" fmla="*/ 3315 w 2829332"/>
              <a:gd name="connsiteY7" fmla="*/ 24552 h 536867"/>
              <a:gd name="connsiteX0" fmla="*/ 3315 w 2829332"/>
              <a:gd name="connsiteY0" fmla="*/ 24552 h 536867"/>
              <a:gd name="connsiteX1" fmla="*/ 424617 w 2829332"/>
              <a:gd name="connsiteY1" fmla="*/ 0 h 536867"/>
              <a:gd name="connsiteX2" fmla="*/ 1662823 w 2829332"/>
              <a:gd name="connsiteY2" fmla="*/ 2347 h 536867"/>
              <a:gd name="connsiteX3" fmla="*/ 2829332 w 2829332"/>
              <a:gd name="connsiteY3" fmla="*/ 25 h 536867"/>
              <a:gd name="connsiteX4" fmla="*/ 2823774 w 2829332"/>
              <a:gd name="connsiteY4" fmla="*/ 276151 h 536867"/>
              <a:gd name="connsiteX5" fmla="*/ 419963 w 2829332"/>
              <a:gd name="connsiteY5" fmla="*/ 282899 h 536867"/>
              <a:gd name="connsiteX6" fmla="*/ 140 w 2829332"/>
              <a:gd name="connsiteY6" fmla="*/ 536867 h 536867"/>
              <a:gd name="connsiteX7" fmla="*/ 3315 w 2829332"/>
              <a:gd name="connsiteY7" fmla="*/ 24552 h 536867"/>
              <a:gd name="connsiteX0" fmla="*/ 1029 w 2829427"/>
              <a:gd name="connsiteY0" fmla="*/ 19765 h 536867"/>
              <a:gd name="connsiteX1" fmla="*/ 424712 w 2829427"/>
              <a:gd name="connsiteY1" fmla="*/ 0 h 536867"/>
              <a:gd name="connsiteX2" fmla="*/ 1662918 w 2829427"/>
              <a:gd name="connsiteY2" fmla="*/ 2347 h 536867"/>
              <a:gd name="connsiteX3" fmla="*/ 2829427 w 2829427"/>
              <a:gd name="connsiteY3" fmla="*/ 25 h 536867"/>
              <a:gd name="connsiteX4" fmla="*/ 2823869 w 2829427"/>
              <a:gd name="connsiteY4" fmla="*/ 276151 h 536867"/>
              <a:gd name="connsiteX5" fmla="*/ 420058 w 2829427"/>
              <a:gd name="connsiteY5" fmla="*/ 282899 h 536867"/>
              <a:gd name="connsiteX6" fmla="*/ 235 w 2829427"/>
              <a:gd name="connsiteY6" fmla="*/ 536867 h 536867"/>
              <a:gd name="connsiteX7" fmla="*/ 1029 w 2829427"/>
              <a:gd name="connsiteY7" fmla="*/ 19765 h 536867"/>
              <a:gd name="connsiteX0" fmla="*/ 1029 w 2829427"/>
              <a:gd name="connsiteY0" fmla="*/ 19765 h 536867"/>
              <a:gd name="connsiteX1" fmla="*/ 424712 w 2829427"/>
              <a:gd name="connsiteY1" fmla="*/ 0 h 536867"/>
              <a:gd name="connsiteX2" fmla="*/ 1662918 w 2829427"/>
              <a:gd name="connsiteY2" fmla="*/ 2347 h 536867"/>
              <a:gd name="connsiteX3" fmla="*/ 2829427 w 2829427"/>
              <a:gd name="connsiteY3" fmla="*/ 25 h 536867"/>
              <a:gd name="connsiteX4" fmla="*/ 2823869 w 2829427"/>
              <a:gd name="connsiteY4" fmla="*/ 290513 h 536867"/>
              <a:gd name="connsiteX5" fmla="*/ 420058 w 2829427"/>
              <a:gd name="connsiteY5" fmla="*/ 282899 h 536867"/>
              <a:gd name="connsiteX6" fmla="*/ 235 w 2829427"/>
              <a:gd name="connsiteY6" fmla="*/ 536867 h 536867"/>
              <a:gd name="connsiteX7" fmla="*/ 1029 w 2829427"/>
              <a:gd name="connsiteY7" fmla="*/ 19765 h 536867"/>
              <a:gd name="connsiteX0" fmla="*/ 1029 w 2829427"/>
              <a:gd name="connsiteY0" fmla="*/ 19765 h 536867"/>
              <a:gd name="connsiteX1" fmla="*/ 424712 w 2829427"/>
              <a:gd name="connsiteY1" fmla="*/ 0 h 536867"/>
              <a:gd name="connsiteX2" fmla="*/ 1662918 w 2829427"/>
              <a:gd name="connsiteY2" fmla="*/ 2347 h 536867"/>
              <a:gd name="connsiteX3" fmla="*/ 2829427 w 2829427"/>
              <a:gd name="connsiteY3" fmla="*/ 25 h 536867"/>
              <a:gd name="connsiteX4" fmla="*/ 2823869 w 2829427"/>
              <a:gd name="connsiteY4" fmla="*/ 290513 h 536867"/>
              <a:gd name="connsiteX5" fmla="*/ 420058 w 2829427"/>
              <a:gd name="connsiteY5" fmla="*/ 300451 h 536867"/>
              <a:gd name="connsiteX6" fmla="*/ 235 w 2829427"/>
              <a:gd name="connsiteY6" fmla="*/ 536867 h 536867"/>
              <a:gd name="connsiteX7" fmla="*/ 1029 w 2829427"/>
              <a:gd name="connsiteY7" fmla="*/ 19765 h 536867"/>
              <a:gd name="connsiteX0" fmla="*/ 1029 w 2829427"/>
              <a:gd name="connsiteY0" fmla="*/ 19765 h 536867"/>
              <a:gd name="connsiteX1" fmla="*/ 424712 w 2829427"/>
              <a:gd name="connsiteY1" fmla="*/ 0 h 536867"/>
              <a:gd name="connsiteX2" fmla="*/ 1662918 w 2829427"/>
              <a:gd name="connsiteY2" fmla="*/ 2347 h 536867"/>
              <a:gd name="connsiteX3" fmla="*/ 2829427 w 2829427"/>
              <a:gd name="connsiteY3" fmla="*/ 25 h 536867"/>
              <a:gd name="connsiteX4" fmla="*/ 2823869 w 2829427"/>
              <a:gd name="connsiteY4" fmla="*/ 293704 h 536867"/>
              <a:gd name="connsiteX5" fmla="*/ 420058 w 2829427"/>
              <a:gd name="connsiteY5" fmla="*/ 300451 h 536867"/>
              <a:gd name="connsiteX6" fmla="*/ 235 w 2829427"/>
              <a:gd name="connsiteY6" fmla="*/ 536867 h 536867"/>
              <a:gd name="connsiteX7" fmla="*/ 1029 w 2829427"/>
              <a:gd name="connsiteY7" fmla="*/ 19765 h 536867"/>
              <a:gd name="connsiteX0" fmla="*/ 1029 w 2831012"/>
              <a:gd name="connsiteY0" fmla="*/ 19765 h 536867"/>
              <a:gd name="connsiteX1" fmla="*/ 424712 w 2831012"/>
              <a:gd name="connsiteY1" fmla="*/ 0 h 536867"/>
              <a:gd name="connsiteX2" fmla="*/ 1662918 w 2831012"/>
              <a:gd name="connsiteY2" fmla="*/ 2347 h 536867"/>
              <a:gd name="connsiteX3" fmla="*/ 2829427 w 2831012"/>
              <a:gd name="connsiteY3" fmla="*/ 25 h 536867"/>
              <a:gd name="connsiteX4" fmla="*/ 2831012 w 2831012"/>
              <a:gd name="connsiteY4" fmla="*/ 293704 h 536867"/>
              <a:gd name="connsiteX5" fmla="*/ 420058 w 2831012"/>
              <a:gd name="connsiteY5" fmla="*/ 300451 h 536867"/>
              <a:gd name="connsiteX6" fmla="*/ 235 w 2831012"/>
              <a:gd name="connsiteY6" fmla="*/ 536867 h 536867"/>
              <a:gd name="connsiteX7" fmla="*/ 1029 w 2831012"/>
              <a:gd name="connsiteY7" fmla="*/ 19765 h 536867"/>
              <a:gd name="connsiteX0" fmla="*/ 1029 w 2834190"/>
              <a:gd name="connsiteY0" fmla="*/ 19765 h 536867"/>
              <a:gd name="connsiteX1" fmla="*/ 424712 w 2834190"/>
              <a:gd name="connsiteY1" fmla="*/ 0 h 536867"/>
              <a:gd name="connsiteX2" fmla="*/ 1662918 w 2834190"/>
              <a:gd name="connsiteY2" fmla="*/ 2347 h 536867"/>
              <a:gd name="connsiteX3" fmla="*/ 2834190 w 2834190"/>
              <a:gd name="connsiteY3" fmla="*/ 25 h 536867"/>
              <a:gd name="connsiteX4" fmla="*/ 2831012 w 2834190"/>
              <a:gd name="connsiteY4" fmla="*/ 293704 h 536867"/>
              <a:gd name="connsiteX5" fmla="*/ 420058 w 2834190"/>
              <a:gd name="connsiteY5" fmla="*/ 300451 h 536867"/>
              <a:gd name="connsiteX6" fmla="*/ 235 w 2834190"/>
              <a:gd name="connsiteY6" fmla="*/ 536867 h 536867"/>
              <a:gd name="connsiteX7" fmla="*/ 1029 w 2834190"/>
              <a:gd name="connsiteY7" fmla="*/ 19765 h 536867"/>
              <a:gd name="connsiteX0" fmla="*/ 1029 w 2834190"/>
              <a:gd name="connsiteY0" fmla="*/ 19765 h 536867"/>
              <a:gd name="connsiteX1" fmla="*/ 424712 w 2834190"/>
              <a:gd name="connsiteY1" fmla="*/ 0 h 536867"/>
              <a:gd name="connsiteX2" fmla="*/ 1662918 w 2834190"/>
              <a:gd name="connsiteY2" fmla="*/ 2347 h 536867"/>
              <a:gd name="connsiteX3" fmla="*/ 2834190 w 2834190"/>
              <a:gd name="connsiteY3" fmla="*/ 25 h 536867"/>
              <a:gd name="connsiteX4" fmla="*/ 2831012 w 2834190"/>
              <a:gd name="connsiteY4" fmla="*/ 293704 h 536867"/>
              <a:gd name="connsiteX5" fmla="*/ 420058 w 2834190"/>
              <a:gd name="connsiteY5" fmla="*/ 300451 h 536867"/>
              <a:gd name="connsiteX6" fmla="*/ 235 w 2834190"/>
              <a:gd name="connsiteY6" fmla="*/ 536867 h 536867"/>
              <a:gd name="connsiteX7" fmla="*/ 1029 w 2834190"/>
              <a:gd name="connsiteY7" fmla="*/ 19765 h 536867"/>
              <a:gd name="connsiteX0" fmla="*/ 1029 w 2834190"/>
              <a:gd name="connsiteY0" fmla="*/ 19765 h 536867"/>
              <a:gd name="connsiteX1" fmla="*/ 424712 w 2834190"/>
              <a:gd name="connsiteY1" fmla="*/ 0 h 536867"/>
              <a:gd name="connsiteX2" fmla="*/ 2834190 w 2834190"/>
              <a:gd name="connsiteY2" fmla="*/ 25 h 536867"/>
              <a:gd name="connsiteX3" fmla="*/ 2831012 w 2834190"/>
              <a:gd name="connsiteY3" fmla="*/ 293704 h 536867"/>
              <a:gd name="connsiteX4" fmla="*/ 420058 w 2834190"/>
              <a:gd name="connsiteY4" fmla="*/ 300451 h 536867"/>
              <a:gd name="connsiteX5" fmla="*/ 235 w 2834190"/>
              <a:gd name="connsiteY5" fmla="*/ 536867 h 536867"/>
              <a:gd name="connsiteX6" fmla="*/ 1029 w 2834190"/>
              <a:gd name="connsiteY6" fmla="*/ 19765 h 536867"/>
              <a:gd name="connsiteX0" fmla="*/ 1029 w 2834190"/>
              <a:gd name="connsiteY0" fmla="*/ 19765 h 536867"/>
              <a:gd name="connsiteX1" fmla="*/ 424712 w 2834190"/>
              <a:gd name="connsiteY1" fmla="*/ 0 h 536867"/>
              <a:gd name="connsiteX2" fmla="*/ 2834190 w 2834190"/>
              <a:gd name="connsiteY2" fmla="*/ 25 h 536867"/>
              <a:gd name="connsiteX3" fmla="*/ 2831012 w 2834190"/>
              <a:gd name="connsiteY3" fmla="*/ 293704 h 536867"/>
              <a:gd name="connsiteX4" fmla="*/ 417677 w 2834190"/>
              <a:gd name="connsiteY4" fmla="*/ 297260 h 536867"/>
              <a:gd name="connsiteX5" fmla="*/ 235 w 2834190"/>
              <a:gd name="connsiteY5" fmla="*/ 536867 h 536867"/>
              <a:gd name="connsiteX6" fmla="*/ 1029 w 2834190"/>
              <a:gd name="connsiteY6" fmla="*/ 19765 h 536867"/>
              <a:gd name="connsiteX0" fmla="*/ 1029 w 2834190"/>
              <a:gd name="connsiteY0" fmla="*/ 19765 h 536867"/>
              <a:gd name="connsiteX1" fmla="*/ 424712 w 2834190"/>
              <a:gd name="connsiteY1" fmla="*/ 0 h 536867"/>
              <a:gd name="connsiteX2" fmla="*/ 2834190 w 2834190"/>
              <a:gd name="connsiteY2" fmla="*/ 25 h 536867"/>
              <a:gd name="connsiteX3" fmla="*/ 2831012 w 2834190"/>
              <a:gd name="connsiteY3" fmla="*/ 293704 h 536867"/>
              <a:gd name="connsiteX4" fmla="*/ 417677 w 2834190"/>
              <a:gd name="connsiteY4" fmla="*/ 294068 h 536867"/>
              <a:gd name="connsiteX5" fmla="*/ 235 w 2834190"/>
              <a:gd name="connsiteY5" fmla="*/ 536867 h 536867"/>
              <a:gd name="connsiteX6" fmla="*/ 1029 w 2834190"/>
              <a:gd name="connsiteY6" fmla="*/ 19765 h 536867"/>
              <a:gd name="connsiteX0" fmla="*/ 0 w 2833161"/>
              <a:gd name="connsiteY0" fmla="*/ 19765 h 1183106"/>
              <a:gd name="connsiteX1" fmla="*/ 423683 w 2833161"/>
              <a:gd name="connsiteY1" fmla="*/ 0 h 1183106"/>
              <a:gd name="connsiteX2" fmla="*/ 2833161 w 2833161"/>
              <a:gd name="connsiteY2" fmla="*/ 25 h 1183106"/>
              <a:gd name="connsiteX3" fmla="*/ 2829983 w 2833161"/>
              <a:gd name="connsiteY3" fmla="*/ 293704 h 1183106"/>
              <a:gd name="connsiteX4" fmla="*/ 416648 w 2833161"/>
              <a:gd name="connsiteY4" fmla="*/ 294068 h 1183106"/>
              <a:gd name="connsiteX5" fmla="*/ 1588 w 2833161"/>
              <a:gd name="connsiteY5" fmla="*/ 1183106 h 1183106"/>
              <a:gd name="connsiteX6" fmla="*/ 0 w 2833161"/>
              <a:gd name="connsiteY6" fmla="*/ 19765 h 1183106"/>
              <a:gd name="connsiteX0" fmla="*/ 0 w 2833161"/>
              <a:gd name="connsiteY0" fmla="*/ 19765 h 1183106"/>
              <a:gd name="connsiteX1" fmla="*/ 423683 w 2833161"/>
              <a:gd name="connsiteY1" fmla="*/ 0 h 1183106"/>
              <a:gd name="connsiteX2" fmla="*/ 2833161 w 2833161"/>
              <a:gd name="connsiteY2" fmla="*/ 25 h 1183106"/>
              <a:gd name="connsiteX3" fmla="*/ 2829983 w 2833161"/>
              <a:gd name="connsiteY3" fmla="*/ 293704 h 1183106"/>
              <a:gd name="connsiteX4" fmla="*/ 416648 w 2833161"/>
              <a:gd name="connsiteY4" fmla="*/ 294068 h 1183106"/>
              <a:gd name="connsiteX5" fmla="*/ 1588 w 2833161"/>
              <a:gd name="connsiteY5" fmla="*/ 1183106 h 1183106"/>
              <a:gd name="connsiteX6" fmla="*/ 0 w 2833161"/>
              <a:gd name="connsiteY6" fmla="*/ 19765 h 1183106"/>
              <a:gd name="connsiteX0" fmla="*/ 0 w 2833161"/>
              <a:gd name="connsiteY0" fmla="*/ 19765 h 1183106"/>
              <a:gd name="connsiteX1" fmla="*/ 423683 w 2833161"/>
              <a:gd name="connsiteY1" fmla="*/ 0 h 1183106"/>
              <a:gd name="connsiteX2" fmla="*/ 2833161 w 2833161"/>
              <a:gd name="connsiteY2" fmla="*/ 25 h 1183106"/>
              <a:gd name="connsiteX3" fmla="*/ 2829983 w 2833161"/>
              <a:gd name="connsiteY3" fmla="*/ 293704 h 1183106"/>
              <a:gd name="connsiteX4" fmla="*/ 416648 w 2833161"/>
              <a:gd name="connsiteY4" fmla="*/ 294068 h 1183106"/>
              <a:gd name="connsiteX5" fmla="*/ 1588 w 2833161"/>
              <a:gd name="connsiteY5" fmla="*/ 1183106 h 1183106"/>
              <a:gd name="connsiteX6" fmla="*/ 0 w 2833161"/>
              <a:gd name="connsiteY6" fmla="*/ 19765 h 1183106"/>
              <a:gd name="connsiteX0" fmla="*/ 0 w 2833161"/>
              <a:gd name="connsiteY0" fmla="*/ 734616 h 1183106"/>
              <a:gd name="connsiteX1" fmla="*/ 423683 w 2833161"/>
              <a:gd name="connsiteY1" fmla="*/ 0 h 1183106"/>
              <a:gd name="connsiteX2" fmla="*/ 2833161 w 2833161"/>
              <a:gd name="connsiteY2" fmla="*/ 25 h 1183106"/>
              <a:gd name="connsiteX3" fmla="*/ 2829983 w 2833161"/>
              <a:gd name="connsiteY3" fmla="*/ 293704 h 1183106"/>
              <a:gd name="connsiteX4" fmla="*/ 416648 w 2833161"/>
              <a:gd name="connsiteY4" fmla="*/ 294068 h 1183106"/>
              <a:gd name="connsiteX5" fmla="*/ 1588 w 2833161"/>
              <a:gd name="connsiteY5" fmla="*/ 1183106 h 1183106"/>
              <a:gd name="connsiteX6" fmla="*/ 0 w 2833161"/>
              <a:gd name="connsiteY6" fmla="*/ 734616 h 1183106"/>
              <a:gd name="connsiteX0" fmla="*/ 0 w 2835542"/>
              <a:gd name="connsiteY0" fmla="*/ 0 h 1193659"/>
              <a:gd name="connsiteX1" fmla="*/ 426064 w 2835542"/>
              <a:gd name="connsiteY1" fmla="*/ 10553 h 1193659"/>
              <a:gd name="connsiteX2" fmla="*/ 2835542 w 2835542"/>
              <a:gd name="connsiteY2" fmla="*/ 10578 h 1193659"/>
              <a:gd name="connsiteX3" fmla="*/ 2832364 w 2835542"/>
              <a:gd name="connsiteY3" fmla="*/ 304257 h 1193659"/>
              <a:gd name="connsiteX4" fmla="*/ 419029 w 2835542"/>
              <a:gd name="connsiteY4" fmla="*/ 304621 h 1193659"/>
              <a:gd name="connsiteX5" fmla="*/ 3969 w 2835542"/>
              <a:gd name="connsiteY5" fmla="*/ 1193659 h 1193659"/>
              <a:gd name="connsiteX6" fmla="*/ 0 w 2835542"/>
              <a:gd name="connsiteY6" fmla="*/ 0 h 1193659"/>
              <a:gd name="connsiteX0" fmla="*/ 0 w 2835542"/>
              <a:gd name="connsiteY0" fmla="*/ 0 h 746877"/>
              <a:gd name="connsiteX1" fmla="*/ 426064 w 2835542"/>
              <a:gd name="connsiteY1" fmla="*/ 10553 h 746877"/>
              <a:gd name="connsiteX2" fmla="*/ 2835542 w 2835542"/>
              <a:gd name="connsiteY2" fmla="*/ 10578 h 746877"/>
              <a:gd name="connsiteX3" fmla="*/ 2832364 w 2835542"/>
              <a:gd name="connsiteY3" fmla="*/ 304257 h 746877"/>
              <a:gd name="connsiteX4" fmla="*/ 419029 w 2835542"/>
              <a:gd name="connsiteY4" fmla="*/ 304621 h 746877"/>
              <a:gd name="connsiteX5" fmla="*/ 1588 w 2835542"/>
              <a:gd name="connsiteY5" fmla="*/ 746877 h 746877"/>
              <a:gd name="connsiteX6" fmla="*/ 0 w 2835542"/>
              <a:gd name="connsiteY6" fmla="*/ 0 h 746877"/>
              <a:gd name="connsiteX0" fmla="*/ 0 w 2835542"/>
              <a:gd name="connsiteY0" fmla="*/ 0 h 751664"/>
              <a:gd name="connsiteX1" fmla="*/ 426064 w 2835542"/>
              <a:gd name="connsiteY1" fmla="*/ 10553 h 751664"/>
              <a:gd name="connsiteX2" fmla="*/ 2835542 w 2835542"/>
              <a:gd name="connsiteY2" fmla="*/ 10578 h 751664"/>
              <a:gd name="connsiteX3" fmla="*/ 2832364 w 2835542"/>
              <a:gd name="connsiteY3" fmla="*/ 304257 h 751664"/>
              <a:gd name="connsiteX4" fmla="*/ 419029 w 2835542"/>
              <a:gd name="connsiteY4" fmla="*/ 304621 h 751664"/>
              <a:gd name="connsiteX5" fmla="*/ 1588 w 2835542"/>
              <a:gd name="connsiteY5" fmla="*/ 751664 h 751664"/>
              <a:gd name="connsiteX6" fmla="*/ 0 w 2835542"/>
              <a:gd name="connsiteY6" fmla="*/ 0 h 751664"/>
              <a:gd name="connsiteX0" fmla="*/ 0 w 2835542"/>
              <a:gd name="connsiteY0" fmla="*/ 0 h 751664"/>
              <a:gd name="connsiteX1" fmla="*/ 426064 w 2835542"/>
              <a:gd name="connsiteY1" fmla="*/ 10553 h 751664"/>
              <a:gd name="connsiteX2" fmla="*/ 2835542 w 2835542"/>
              <a:gd name="connsiteY2" fmla="*/ 10578 h 751664"/>
              <a:gd name="connsiteX3" fmla="*/ 2832364 w 2835542"/>
              <a:gd name="connsiteY3" fmla="*/ 304257 h 751664"/>
              <a:gd name="connsiteX4" fmla="*/ 419029 w 2835542"/>
              <a:gd name="connsiteY4" fmla="*/ 304621 h 751664"/>
              <a:gd name="connsiteX5" fmla="*/ 1588 w 2835542"/>
              <a:gd name="connsiteY5" fmla="*/ 751664 h 751664"/>
              <a:gd name="connsiteX6" fmla="*/ 0 w 2835542"/>
              <a:gd name="connsiteY6" fmla="*/ 0 h 751664"/>
              <a:gd name="connsiteX0" fmla="*/ 0 w 2835542"/>
              <a:gd name="connsiteY0" fmla="*/ 0 h 751664"/>
              <a:gd name="connsiteX1" fmla="*/ 426064 w 2835542"/>
              <a:gd name="connsiteY1" fmla="*/ 10553 h 751664"/>
              <a:gd name="connsiteX2" fmla="*/ 2835542 w 2835542"/>
              <a:gd name="connsiteY2" fmla="*/ 10578 h 751664"/>
              <a:gd name="connsiteX3" fmla="*/ 2832364 w 2835542"/>
              <a:gd name="connsiteY3" fmla="*/ 304257 h 751664"/>
              <a:gd name="connsiteX4" fmla="*/ 419029 w 2835542"/>
              <a:gd name="connsiteY4" fmla="*/ 304621 h 751664"/>
              <a:gd name="connsiteX5" fmla="*/ 1588 w 2835542"/>
              <a:gd name="connsiteY5" fmla="*/ 751664 h 751664"/>
              <a:gd name="connsiteX6" fmla="*/ 0 w 2835542"/>
              <a:gd name="connsiteY6" fmla="*/ 0 h 751664"/>
              <a:gd name="connsiteX0" fmla="*/ 0 w 2835542"/>
              <a:gd name="connsiteY0" fmla="*/ 0 h 751664"/>
              <a:gd name="connsiteX1" fmla="*/ 426064 w 2835542"/>
              <a:gd name="connsiteY1" fmla="*/ 10553 h 751664"/>
              <a:gd name="connsiteX2" fmla="*/ 2835542 w 2835542"/>
              <a:gd name="connsiteY2" fmla="*/ 10578 h 751664"/>
              <a:gd name="connsiteX3" fmla="*/ 2832364 w 2835542"/>
              <a:gd name="connsiteY3" fmla="*/ 304257 h 751664"/>
              <a:gd name="connsiteX4" fmla="*/ 419029 w 2835542"/>
              <a:gd name="connsiteY4" fmla="*/ 304621 h 751664"/>
              <a:gd name="connsiteX5" fmla="*/ 1588 w 2835542"/>
              <a:gd name="connsiteY5" fmla="*/ 751664 h 751664"/>
              <a:gd name="connsiteX6" fmla="*/ 0 w 2835542"/>
              <a:gd name="connsiteY6" fmla="*/ 0 h 751664"/>
              <a:gd name="connsiteX0" fmla="*/ 1029 w 2834190"/>
              <a:gd name="connsiteY0" fmla="*/ 0 h 753259"/>
              <a:gd name="connsiteX1" fmla="*/ 424712 w 2834190"/>
              <a:gd name="connsiteY1" fmla="*/ 12148 h 753259"/>
              <a:gd name="connsiteX2" fmla="*/ 2834190 w 2834190"/>
              <a:gd name="connsiteY2" fmla="*/ 12173 h 753259"/>
              <a:gd name="connsiteX3" fmla="*/ 2831012 w 2834190"/>
              <a:gd name="connsiteY3" fmla="*/ 305852 h 753259"/>
              <a:gd name="connsiteX4" fmla="*/ 417677 w 2834190"/>
              <a:gd name="connsiteY4" fmla="*/ 306216 h 753259"/>
              <a:gd name="connsiteX5" fmla="*/ 236 w 2834190"/>
              <a:gd name="connsiteY5" fmla="*/ 753259 h 753259"/>
              <a:gd name="connsiteX6" fmla="*/ 1029 w 2834190"/>
              <a:gd name="connsiteY6" fmla="*/ 0 h 753259"/>
              <a:gd name="connsiteX0" fmla="*/ 1029 w 2834190"/>
              <a:gd name="connsiteY0" fmla="*/ 0 h 753259"/>
              <a:gd name="connsiteX1" fmla="*/ 424712 w 2834190"/>
              <a:gd name="connsiteY1" fmla="*/ 12148 h 753259"/>
              <a:gd name="connsiteX2" fmla="*/ 2834190 w 2834190"/>
              <a:gd name="connsiteY2" fmla="*/ 12173 h 753259"/>
              <a:gd name="connsiteX3" fmla="*/ 2831012 w 2834190"/>
              <a:gd name="connsiteY3" fmla="*/ 305852 h 753259"/>
              <a:gd name="connsiteX4" fmla="*/ 417677 w 2834190"/>
              <a:gd name="connsiteY4" fmla="*/ 306216 h 753259"/>
              <a:gd name="connsiteX5" fmla="*/ 236 w 2834190"/>
              <a:gd name="connsiteY5" fmla="*/ 753259 h 753259"/>
              <a:gd name="connsiteX6" fmla="*/ 1029 w 2834190"/>
              <a:gd name="connsiteY6" fmla="*/ 0 h 753259"/>
              <a:gd name="connsiteX0" fmla="*/ 793 w 2833954"/>
              <a:gd name="connsiteY0" fmla="*/ 0 h 753259"/>
              <a:gd name="connsiteX1" fmla="*/ 424476 w 2833954"/>
              <a:gd name="connsiteY1" fmla="*/ 12148 h 753259"/>
              <a:gd name="connsiteX2" fmla="*/ 2833954 w 2833954"/>
              <a:gd name="connsiteY2" fmla="*/ 12173 h 753259"/>
              <a:gd name="connsiteX3" fmla="*/ 2830776 w 2833954"/>
              <a:gd name="connsiteY3" fmla="*/ 305852 h 753259"/>
              <a:gd name="connsiteX4" fmla="*/ 417441 w 2833954"/>
              <a:gd name="connsiteY4" fmla="*/ 306216 h 753259"/>
              <a:gd name="connsiteX5" fmla="*/ 0 w 2833954"/>
              <a:gd name="connsiteY5" fmla="*/ 753259 h 753259"/>
              <a:gd name="connsiteX6" fmla="*/ 793 w 2833954"/>
              <a:gd name="connsiteY6" fmla="*/ 0 h 753259"/>
              <a:gd name="connsiteX0" fmla="*/ 793 w 2833954"/>
              <a:gd name="connsiteY0" fmla="*/ 172947 h 741111"/>
              <a:gd name="connsiteX1" fmla="*/ 424476 w 2833954"/>
              <a:gd name="connsiteY1" fmla="*/ 0 h 741111"/>
              <a:gd name="connsiteX2" fmla="*/ 2833954 w 2833954"/>
              <a:gd name="connsiteY2" fmla="*/ 25 h 741111"/>
              <a:gd name="connsiteX3" fmla="*/ 2830776 w 2833954"/>
              <a:gd name="connsiteY3" fmla="*/ 293704 h 741111"/>
              <a:gd name="connsiteX4" fmla="*/ 417441 w 2833954"/>
              <a:gd name="connsiteY4" fmla="*/ 294068 h 741111"/>
              <a:gd name="connsiteX5" fmla="*/ 0 w 2833954"/>
              <a:gd name="connsiteY5" fmla="*/ 741111 h 741111"/>
              <a:gd name="connsiteX6" fmla="*/ 793 w 2833954"/>
              <a:gd name="connsiteY6" fmla="*/ 172947 h 741111"/>
              <a:gd name="connsiteX0" fmla="*/ 3175 w 2836336"/>
              <a:gd name="connsiteY0" fmla="*/ 172947 h 763450"/>
              <a:gd name="connsiteX1" fmla="*/ 426858 w 2836336"/>
              <a:gd name="connsiteY1" fmla="*/ 0 h 763450"/>
              <a:gd name="connsiteX2" fmla="*/ 2836336 w 2836336"/>
              <a:gd name="connsiteY2" fmla="*/ 25 h 763450"/>
              <a:gd name="connsiteX3" fmla="*/ 2833158 w 2836336"/>
              <a:gd name="connsiteY3" fmla="*/ 293704 h 763450"/>
              <a:gd name="connsiteX4" fmla="*/ 419823 w 2836336"/>
              <a:gd name="connsiteY4" fmla="*/ 294068 h 763450"/>
              <a:gd name="connsiteX5" fmla="*/ 0 w 2836336"/>
              <a:gd name="connsiteY5" fmla="*/ 763450 h 763450"/>
              <a:gd name="connsiteX6" fmla="*/ 3175 w 2836336"/>
              <a:gd name="connsiteY6" fmla="*/ 172947 h 76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6336" h="763450">
                <a:moveTo>
                  <a:pt x="3175" y="172947"/>
                </a:moveTo>
                <a:lnTo>
                  <a:pt x="426858" y="0"/>
                </a:lnTo>
                <a:lnTo>
                  <a:pt x="2836336" y="25"/>
                </a:lnTo>
                <a:cubicBezTo>
                  <a:pt x="2835616" y="179288"/>
                  <a:pt x="2833158" y="146066"/>
                  <a:pt x="2833158" y="293704"/>
                </a:cubicBezTo>
                <a:lnTo>
                  <a:pt x="419823" y="294068"/>
                </a:lnTo>
                <a:lnTo>
                  <a:pt x="0" y="763450"/>
                </a:lnTo>
                <a:cubicBezTo>
                  <a:pt x="396" y="386820"/>
                  <a:pt x="4233" y="272091"/>
                  <a:pt x="3175" y="172947"/>
                </a:cubicBezTo>
                <a:close/>
              </a:path>
            </a:pathLst>
          </a:custGeom>
          <a:gradFill>
            <a:gsLst>
              <a:gs pos="0">
                <a:srgbClr val="E9EDF4">
                  <a:alpha val="0"/>
                </a:srgbClr>
              </a:gs>
              <a:gs pos="100000">
                <a:srgbClr val="DDE2EC"/>
              </a:gs>
            </a:gsLst>
            <a:lin ang="0" scaled="0"/>
          </a:gradFill>
          <a:ln w="3175">
            <a:solidFill>
              <a:srgbClr val="2B4B72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3098153386"/>
              </p:ext>
            </p:extLst>
          </p:nvPr>
        </p:nvGraphicFramePr>
        <p:xfrm>
          <a:off x="6530147" y="3104435"/>
          <a:ext cx="2571064" cy="33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6913657" y="3480373"/>
            <a:ext cx="87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1479AC"/>
                </a:solidFill>
              </a:rPr>
              <a:t>о</a:t>
            </a:r>
            <a:r>
              <a:rPr lang="ru-RU" sz="800" b="1" dirty="0" smtClean="0">
                <a:solidFill>
                  <a:srgbClr val="1479AC"/>
                </a:solidFill>
              </a:rPr>
              <a:t>т 28.08.14</a:t>
            </a:r>
            <a:endParaRPr lang="ru-RU" sz="1200" b="1" dirty="0">
              <a:solidFill>
                <a:srgbClr val="1479AC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3657" y="3919919"/>
            <a:ext cx="87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1479AC"/>
                </a:solidFill>
              </a:rPr>
              <a:t>о</a:t>
            </a:r>
            <a:r>
              <a:rPr lang="ru-RU" sz="800" b="1" dirty="0" smtClean="0">
                <a:solidFill>
                  <a:srgbClr val="1479AC"/>
                </a:solidFill>
              </a:rPr>
              <a:t>т 06.06.14</a:t>
            </a:r>
            <a:endParaRPr lang="ru-RU" sz="1200" b="1" dirty="0">
              <a:solidFill>
                <a:srgbClr val="1479A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13657" y="4358429"/>
            <a:ext cx="87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1479AC"/>
                </a:solidFill>
              </a:rPr>
              <a:t>о</a:t>
            </a:r>
            <a:r>
              <a:rPr lang="ru-RU" sz="800" b="1" dirty="0" smtClean="0">
                <a:solidFill>
                  <a:srgbClr val="1479AC"/>
                </a:solidFill>
              </a:rPr>
              <a:t>т 01.08.14</a:t>
            </a:r>
            <a:endParaRPr lang="ru-RU" sz="1200" b="1" dirty="0">
              <a:solidFill>
                <a:srgbClr val="1479AC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68023" y="1975953"/>
            <a:ext cx="1840195" cy="1840195"/>
          </a:xfrm>
          <a:prstGeom prst="ellipse">
            <a:avLst/>
          </a:prstGeom>
          <a:solidFill>
            <a:srgbClr val="F9F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2453904558"/>
              </p:ext>
            </p:extLst>
          </p:nvPr>
        </p:nvGraphicFramePr>
        <p:xfrm>
          <a:off x="520392" y="1215956"/>
          <a:ext cx="4118234" cy="327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1824189" y="2548415"/>
            <a:ext cx="1588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12341"/>
                </a:solidFill>
                <a:latin typeface="+mj-lt"/>
              </a:rPr>
              <a:t>385 119</a:t>
            </a:r>
            <a:endParaRPr lang="ru-RU" sz="2400" b="1" dirty="0">
              <a:solidFill>
                <a:srgbClr val="31234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41957" y="2311275"/>
            <a:ext cx="12519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ПРОВЕРОК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41957" y="3019935"/>
            <a:ext cx="12519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ВСЕГО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74361" y="2882098"/>
            <a:ext cx="237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12341"/>
                </a:solidFill>
                <a:latin typeface="+mn-lt"/>
              </a:rPr>
              <a:t>КОЛИЧЕСТВО ПРОВЕРОК</a:t>
            </a:r>
            <a:endParaRPr lang="ru-RU" sz="1600" b="1" dirty="0">
              <a:solidFill>
                <a:srgbClr val="312341"/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247549" y="3671186"/>
            <a:ext cx="415" cy="2618744"/>
          </a:xfrm>
          <a:prstGeom prst="line">
            <a:avLst/>
          </a:prstGeom>
          <a:ln w="12700">
            <a:solidFill>
              <a:srgbClr val="7D2B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90"/>
          <p:cNvSpPr/>
          <p:nvPr/>
        </p:nvSpPr>
        <p:spPr>
          <a:xfrm>
            <a:off x="3851920" y="3413499"/>
            <a:ext cx="792088" cy="291691"/>
          </a:xfrm>
          <a:prstGeom prst="roundRect">
            <a:avLst/>
          </a:prstGeom>
          <a:solidFill>
            <a:srgbClr val="FFE700">
              <a:alpha val="39000"/>
            </a:srgbClr>
          </a:solidFill>
          <a:ln w="12700">
            <a:solidFill>
              <a:srgbClr val="BE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3863634" y="3320988"/>
            <a:ext cx="806631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D2B02"/>
                </a:solidFill>
                <a:latin typeface="+mn-lt"/>
              </a:rPr>
              <a:t>2015</a:t>
            </a:r>
            <a:endParaRPr lang="ru-RU" sz="2400" b="1" dirty="0">
              <a:solidFill>
                <a:srgbClr val="7D2B02"/>
              </a:solidFill>
              <a:latin typeface="+mn-lt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1845350" y="4704148"/>
            <a:ext cx="0" cy="1585782"/>
          </a:xfrm>
          <a:prstGeom prst="line">
            <a:avLst/>
          </a:prstGeom>
          <a:ln w="12700">
            <a:solidFill>
              <a:srgbClr val="7D2B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кругленный прямоугольник 93"/>
          <p:cNvSpPr/>
          <p:nvPr/>
        </p:nvSpPr>
        <p:spPr>
          <a:xfrm>
            <a:off x="1439652" y="4407950"/>
            <a:ext cx="792088" cy="291691"/>
          </a:xfrm>
          <a:prstGeom prst="roundRect">
            <a:avLst/>
          </a:prstGeom>
          <a:solidFill>
            <a:srgbClr val="FFE700">
              <a:alpha val="39000"/>
            </a:srgbClr>
          </a:solidFill>
          <a:ln w="12700">
            <a:solidFill>
              <a:srgbClr val="BE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1442034" y="4315439"/>
            <a:ext cx="806631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D2B02"/>
                </a:solidFill>
                <a:latin typeface="+mn-lt"/>
              </a:rPr>
              <a:t>2014</a:t>
            </a:r>
            <a:endParaRPr lang="ru-RU" sz="2400" b="1" dirty="0">
              <a:solidFill>
                <a:srgbClr val="7D2B02"/>
              </a:solidFill>
              <a:latin typeface="+mn-lt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93" y="1456558"/>
            <a:ext cx="1765288" cy="138077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40242"/>
            <a:ext cx="2133600" cy="365125"/>
          </a:xfrm>
        </p:spPr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769086" y="3272835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12341"/>
                </a:solidFill>
                <a:latin typeface="+mn-lt"/>
              </a:rPr>
              <a:t>85</a:t>
            </a:r>
            <a:r>
              <a:rPr lang="ru-RU" b="1" dirty="0" smtClean="0">
                <a:solidFill>
                  <a:srgbClr val="312341"/>
                </a:solidFill>
                <a:latin typeface="+mn-lt"/>
              </a:rPr>
              <a:t> 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62096" y="3705722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12341"/>
                </a:solidFill>
                <a:latin typeface="+mn-lt"/>
              </a:rPr>
              <a:t>33</a:t>
            </a:r>
            <a:r>
              <a:rPr lang="ru-RU" b="1" dirty="0" smtClean="0">
                <a:solidFill>
                  <a:srgbClr val="312341"/>
                </a:solidFill>
                <a:latin typeface="+mn-lt"/>
              </a:rPr>
              <a:t> 589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62096" y="4138549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12341"/>
                </a:solidFill>
                <a:latin typeface="+mn-lt"/>
              </a:rPr>
              <a:t>64</a:t>
            </a:r>
            <a:r>
              <a:rPr lang="ru-RU" b="1" dirty="0" smtClean="0">
                <a:solidFill>
                  <a:srgbClr val="312341"/>
                </a:solidFill>
                <a:latin typeface="+mn-lt"/>
              </a:rPr>
              <a:t> 615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9085" y="4586380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12341"/>
                </a:solidFill>
                <a:latin typeface="+mn-lt"/>
              </a:rPr>
              <a:t>142 079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9085" y="5006002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12341"/>
                </a:solidFill>
                <a:latin typeface="+mn-lt"/>
              </a:rPr>
              <a:t>35 201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62096" y="5449745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12341"/>
                </a:solidFill>
                <a:latin typeface="+mn-lt"/>
              </a:rPr>
              <a:t>18 892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69085" y="5883283"/>
            <a:ext cx="11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12341"/>
                </a:solidFill>
                <a:latin typeface="+mn-lt"/>
              </a:rPr>
              <a:t>5</a:t>
            </a:r>
            <a:r>
              <a:rPr lang="ru-RU" b="1" dirty="0" smtClean="0">
                <a:solidFill>
                  <a:srgbClr val="31234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312341"/>
                </a:solidFill>
                <a:latin typeface="+mn-lt"/>
              </a:rPr>
              <a:t>641</a:t>
            </a:r>
            <a:endParaRPr lang="ru-RU" b="1" dirty="0">
              <a:solidFill>
                <a:srgbClr val="31234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7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7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7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55" grpId="0">
        <p:bldAsOne/>
      </p:bldGraphic>
      <p:bldP spid="11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9" grpId="0" animBg="1"/>
      <p:bldGraphic spid="69" grpId="0">
        <p:bldAsOne/>
      </p:bldGraphic>
      <p:bldP spid="83" grpId="0"/>
      <p:bldP spid="84" grpId="0"/>
      <p:bldP spid="85" grpId="0"/>
      <p:bldP spid="15" grpId="0" animBg="1"/>
      <p:bldGraphic spid="66" grpId="0">
        <p:bldAsOne/>
      </p:bldGraphic>
      <p:bldP spid="80" grpId="0"/>
      <p:bldP spid="86" grpId="0"/>
      <p:bldP spid="87" grpId="0"/>
      <p:bldP spid="88" grpId="0"/>
      <p:bldP spid="91" grpId="0" animBg="1"/>
      <p:bldP spid="92" grpId="0"/>
      <p:bldP spid="94" grpId="0" animBg="1"/>
      <p:bldP spid="95" grpId="0"/>
      <p:bldP spid="41" grpId="0"/>
      <p:bldP spid="42" grpId="0"/>
      <p:bldP spid="43" grpId="0"/>
      <p:bldP spid="44" grpId="0"/>
      <p:bldP spid="45" grpId="0"/>
      <p:bldP spid="46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3" y="4149080"/>
            <a:ext cx="6984775" cy="74746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5013"/>
            <a:r>
              <a:rPr lang="ru-RU" sz="3200" b="1" dirty="0" smtClean="0">
                <a:solidFill>
                  <a:srgbClr val="133F69"/>
                </a:solidFill>
              </a:rPr>
              <a:t>СПАСИБО ЗА ВНИМАНИЕ</a:t>
            </a:r>
            <a:endParaRPr lang="ru-RU" sz="3200" b="1" dirty="0">
              <a:solidFill>
                <a:srgbClr val="133F6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521763"/>
            <a:ext cx="1368152" cy="110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60" y="3454513"/>
            <a:ext cx="6681302" cy="7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3564292" y="5322447"/>
            <a:ext cx="2073206" cy="770378"/>
          </a:xfrm>
          <a:prstGeom prst="roundRect">
            <a:avLst>
              <a:gd name="adj" fmla="val 738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97210" y="4734312"/>
            <a:ext cx="1582444" cy="1358984"/>
          </a:xfrm>
          <a:prstGeom prst="roundRect">
            <a:avLst>
              <a:gd name="adj" fmla="val 738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981463" y="3898984"/>
            <a:ext cx="1582444" cy="2193840"/>
          </a:xfrm>
          <a:prstGeom prst="roundRect">
            <a:avLst>
              <a:gd name="adj" fmla="val 738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66" y="2028250"/>
            <a:ext cx="2122839" cy="2011873"/>
          </a:xfrm>
          <a:prstGeom prst="rect">
            <a:avLst/>
          </a:prstGeom>
        </p:spPr>
      </p:pic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921075" y="309854"/>
            <a:ext cx="562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ИНФОРМАЦИОННОЕ ВЗАИМОДЕЙСТВИЕ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709238" y="5956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IT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082" y="3997064"/>
            <a:ext cx="573222" cy="8228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7" y="2027594"/>
            <a:ext cx="1635969" cy="201834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606019" y="1699807"/>
            <a:ext cx="198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НССО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1391" y="1492230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СТРАХОВЫЕ КОМПАНИИ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1523" y="2083641"/>
            <a:ext cx="1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КИС СК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77" y="3085679"/>
            <a:ext cx="431181" cy="71732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61" y="3080670"/>
            <a:ext cx="434192" cy="72233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38" y="3213785"/>
            <a:ext cx="486021" cy="8085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5" y="2001428"/>
            <a:ext cx="1635969" cy="201834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27087" y="2083641"/>
            <a:ext cx="151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ФОИВ</a:t>
            </a:r>
            <a:r>
              <a:rPr lang="ru-RU" sz="2400" dirty="0" smtClean="0">
                <a:solidFill>
                  <a:srgbClr val="C00000"/>
                </a:solidFill>
              </a:rPr>
              <a:t>*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288540" y="6539500"/>
            <a:ext cx="47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>
                <a:solidFill>
                  <a:srgbClr val="C00000"/>
                </a:solidFill>
              </a:rPr>
              <a:t>* </a:t>
            </a:r>
            <a:r>
              <a:rPr lang="ru-RU" sz="1600" b="0" dirty="0" smtClean="0">
                <a:solidFill>
                  <a:srgbClr val="001D4C"/>
                </a:solidFill>
              </a:rPr>
              <a:t>Федеральные органы исполнительной власти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3" y="2693756"/>
            <a:ext cx="1112433" cy="1209167"/>
          </a:xfrm>
          <a:prstGeom prst="rect">
            <a:avLst/>
          </a:prstGeom>
        </p:spPr>
      </p:pic>
      <p:pic>
        <p:nvPicPr>
          <p:cNvPr id="56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lum bright="66000" contrast="-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44" y="2567047"/>
            <a:ext cx="1553448" cy="12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67" y="2811362"/>
            <a:ext cx="776505" cy="129182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" y="4060195"/>
            <a:ext cx="1635969" cy="83471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27087" y="4156482"/>
            <a:ext cx="15166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300" dirty="0" smtClean="0">
                <a:solidFill>
                  <a:srgbClr val="001D4C"/>
                </a:solidFill>
              </a:rPr>
              <a:t>ЦБ, МИНФИН</a:t>
            </a:r>
          </a:p>
          <a:p>
            <a:pPr algn="ctr"/>
            <a:r>
              <a:rPr lang="ru-RU" sz="1300" dirty="0" smtClean="0">
                <a:solidFill>
                  <a:srgbClr val="001D4C"/>
                </a:solidFill>
              </a:rPr>
              <a:t>РОСТЕХНАДЗОР</a:t>
            </a:r>
          </a:p>
          <a:p>
            <a:pPr algn="ctr"/>
            <a:r>
              <a:rPr lang="ru-RU" sz="1300" dirty="0" smtClean="0">
                <a:solidFill>
                  <a:srgbClr val="001D4C"/>
                </a:solidFill>
              </a:rPr>
              <a:t>РОСТРАНСНАДЗОР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66" y="4770918"/>
            <a:ext cx="2128812" cy="7281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11284" y="4857865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rgbClr val="001D4C"/>
                </a:solidFill>
              </a:rPr>
              <a:t>ГРАЖДАНЕ,</a:t>
            </a:r>
          </a:p>
          <a:p>
            <a:pPr algn="ctr"/>
            <a:r>
              <a:rPr lang="ru-RU" sz="1600" dirty="0" smtClean="0">
                <a:solidFill>
                  <a:srgbClr val="001D4C"/>
                </a:solidFill>
              </a:rPr>
              <a:t>СТРАХОВАТЕЛИ</a:t>
            </a:r>
            <a:endParaRPr lang="ru-RU" sz="1600" dirty="0">
              <a:solidFill>
                <a:srgbClr val="001D4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06019" y="2083640"/>
            <a:ext cx="19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7007235" y="4101017"/>
            <a:ext cx="1496232" cy="307777"/>
            <a:chOff x="7037112" y="4025940"/>
            <a:chExt cx="1496232" cy="307777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7057687" y="404626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037112" y="4025940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ДОГОВОРЫ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026285" y="4503902"/>
            <a:ext cx="1481944" cy="307777"/>
            <a:chOff x="7056162" y="4428825"/>
            <a:chExt cx="1481944" cy="30777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УБЫТКИ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34095" y="4924108"/>
            <a:ext cx="1481944" cy="307777"/>
            <a:chOff x="763972" y="4849031"/>
            <a:chExt cx="1481944" cy="307777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770259" y="4860573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63972" y="4849031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ОТЧЕТЫ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734095" y="5237664"/>
            <a:ext cx="1481944" cy="307777"/>
            <a:chOff x="763972" y="5162587"/>
            <a:chExt cx="1481944" cy="307777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70259" y="5174129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63972" y="5162587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СТАТИСТИКА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021523" y="4911549"/>
            <a:ext cx="1481944" cy="307777"/>
            <a:chOff x="7051400" y="4836472"/>
            <a:chExt cx="1481944" cy="307777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051400" y="4836472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ПУЛ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021523" y="5309672"/>
            <a:ext cx="1494707" cy="307777"/>
            <a:chOff x="7051400" y="5234595"/>
            <a:chExt cx="1494707" cy="307777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7051400" y="525492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064163" y="523459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КОМП. ФОНД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961008" y="5716580"/>
            <a:ext cx="1634002" cy="307777"/>
            <a:chOff x="6990885" y="5641503"/>
            <a:chExt cx="1634002" cy="307777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7059085" y="5657807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990885" y="5641503"/>
              <a:ext cx="16340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КОМП. ВЫПЛАТЫ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742528" y="5548584"/>
            <a:ext cx="1481944" cy="523220"/>
            <a:chOff x="772405" y="5473507"/>
            <a:chExt cx="1481944" cy="523220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778692" y="5485048"/>
              <a:ext cx="1475657" cy="474651"/>
            </a:xfrm>
            <a:prstGeom prst="roundRect">
              <a:avLst>
                <a:gd name="adj" fmla="val 223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72405" y="5473507"/>
              <a:ext cx="14819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ОБЪЕКТЫ СТРАХОВАНИЯ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3525848" y="5538698"/>
            <a:ext cx="2173217" cy="523220"/>
            <a:chOff x="3555725" y="5463621"/>
            <a:chExt cx="2173217" cy="52322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3650964" y="5479925"/>
              <a:ext cx="1962619" cy="460584"/>
            </a:xfrm>
            <a:prstGeom prst="roundRect">
              <a:avLst>
                <a:gd name="adj" fmla="val 28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555725" y="5463621"/>
              <a:ext cx="21732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ПРОВЕРКА ФАКТА СТРАХОВАНИЯ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8276090" y="4895345"/>
            <a:ext cx="442180" cy="318107"/>
            <a:chOff x="8305967" y="4820268"/>
            <a:chExt cx="442180" cy="318107"/>
          </a:xfrm>
        </p:grpSpPr>
        <p:sp>
          <p:nvSpPr>
            <p:cNvPr id="9" name="Овал 8"/>
            <p:cNvSpPr/>
            <p:nvPr/>
          </p:nvSpPr>
          <p:spPr>
            <a:xfrm>
              <a:off x="8352805" y="4820268"/>
              <a:ext cx="334723" cy="31810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7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8305967" y="4826540"/>
              <a:ext cx="442180" cy="302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ЭП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89" y="4957660"/>
            <a:ext cx="259999" cy="192592"/>
          </a:xfrm>
          <a:prstGeom prst="rect">
            <a:avLst/>
          </a:prstGeom>
        </p:spPr>
      </p:pic>
      <p:grpSp>
        <p:nvGrpSpPr>
          <p:cNvPr id="114" name="Группа 113"/>
          <p:cNvGrpSpPr/>
          <p:nvPr/>
        </p:nvGrpSpPr>
        <p:grpSpPr>
          <a:xfrm>
            <a:off x="8274536" y="5309428"/>
            <a:ext cx="442180" cy="318107"/>
            <a:chOff x="8304413" y="5234351"/>
            <a:chExt cx="442180" cy="318107"/>
          </a:xfrm>
        </p:grpSpPr>
        <p:sp>
          <p:nvSpPr>
            <p:cNvPr id="91" name="Овал 90"/>
            <p:cNvSpPr/>
            <p:nvPr/>
          </p:nvSpPr>
          <p:spPr>
            <a:xfrm>
              <a:off x="8351251" y="5234351"/>
              <a:ext cx="334723" cy="31810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7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304413" y="5240623"/>
              <a:ext cx="442180" cy="302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ЭП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5" y="5371743"/>
            <a:ext cx="259999" cy="19259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850890" y="2157750"/>
            <a:ext cx="976197" cy="808730"/>
            <a:chOff x="5023756" y="7119581"/>
            <a:chExt cx="1051823" cy="871382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853442" y="3169540"/>
            <a:ext cx="973645" cy="806756"/>
            <a:chOff x="4286091" y="6703405"/>
            <a:chExt cx="1230879" cy="1019899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091" y="6703405"/>
              <a:ext cx="710491" cy="1019899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886" y="6982731"/>
              <a:ext cx="507084" cy="46124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 flipH="1">
            <a:off x="2421530" y="2077005"/>
            <a:ext cx="976197" cy="808730"/>
            <a:chOff x="5023756" y="7119581"/>
            <a:chExt cx="1051823" cy="871382"/>
          </a:xfrm>
        </p:grpSpPr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 flipH="1">
            <a:off x="2424082" y="3088795"/>
            <a:ext cx="973645" cy="806756"/>
            <a:chOff x="4286091" y="6703405"/>
            <a:chExt cx="1230879" cy="1019899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091" y="6703405"/>
              <a:ext cx="710491" cy="1019899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886" y="6982731"/>
              <a:ext cx="507084" cy="461246"/>
            </a:xfrm>
            <a:prstGeom prst="rect">
              <a:avLst/>
            </a:prstGeom>
          </p:spPr>
        </p:pic>
      </p:grpSp>
      <p:sp>
        <p:nvSpPr>
          <p:cNvPr id="119" name="TextBox 118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526B67"/>
                </a:solidFill>
                <a:latin typeface="+mn-lt"/>
              </a:rPr>
              <a:t>225-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ФЗ, 67-ФЗ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2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243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7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7" grpId="0" animBg="1"/>
      <p:bldP spid="61" grpId="0" animBg="1"/>
      <p:bldP spid="44" grpId="0"/>
      <p:bldP spid="45" grpId="0"/>
      <p:bldP spid="49" grpId="0"/>
      <p:bldP spid="54" grpId="0"/>
      <p:bldP spid="55" grpId="0"/>
      <p:bldP spid="58" grpId="0"/>
      <p:bldP spid="42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959636" y="2799769"/>
            <a:ext cx="797116" cy="660485"/>
            <a:chOff x="4286091" y="6703405"/>
            <a:chExt cx="1230879" cy="1019899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091" y="6703405"/>
              <a:ext cx="710491" cy="1019899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886" y="6982731"/>
              <a:ext cx="507084" cy="46124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987110" y="1834699"/>
            <a:ext cx="799205" cy="662101"/>
            <a:chOff x="5023756" y="7119581"/>
            <a:chExt cx="1051823" cy="871382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430598" y="1839634"/>
            <a:ext cx="799205" cy="662101"/>
            <a:chOff x="5023756" y="7119581"/>
            <a:chExt cx="1051823" cy="871382"/>
          </a:xfrm>
        </p:grpSpPr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77749" y="3787595"/>
            <a:ext cx="516735" cy="113568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84940" y="3774139"/>
            <a:ext cx="516735" cy="113568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3566354" y="3421506"/>
            <a:ext cx="2073206" cy="575242"/>
          </a:xfrm>
          <a:prstGeom prst="roundRect">
            <a:avLst>
              <a:gd name="adj" fmla="val 738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094166" y="3460254"/>
            <a:ext cx="1582444" cy="1325259"/>
          </a:xfrm>
          <a:prstGeom prst="roundRect">
            <a:avLst>
              <a:gd name="adj" fmla="val 738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6450" y="3472053"/>
            <a:ext cx="1582444" cy="1247330"/>
          </a:xfrm>
          <a:prstGeom prst="roundRect">
            <a:avLst>
              <a:gd name="adj" fmla="val 738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66" y="1598320"/>
            <a:ext cx="2122839" cy="2011873"/>
          </a:xfrm>
          <a:prstGeom prst="rect">
            <a:avLst/>
          </a:prstGeom>
        </p:spPr>
      </p:pic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911486" y="138404"/>
            <a:ext cx="562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ИНФОРМАЦИОННОЕ ВЗАИМОДЕЙСТВИЕ</a:t>
            </a:r>
          </a:p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С РОСТЕХНАДЗОРОМ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709238" y="5956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IT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4" y="1600663"/>
            <a:ext cx="1635969" cy="201834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06510" y="1656710"/>
            <a:ext cx="1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КИС СК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64" y="2658748"/>
            <a:ext cx="431181" cy="71732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8" y="2653739"/>
            <a:ext cx="434192" cy="72233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5" y="2786854"/>
            <a:ext cx="486021" cy="8085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83" y="1597686"/>
            <a:ext cx="1635969" cy="201834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106005" y="1679899"/>
            <a:ext cx="151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КСИ РТН</a:t>
            </a:r>
            <a:r>
              <a:rPr lang="ru-RU" sz="2400" dirty="0" smtClean="0">
                <a:solidFill>
                  <a:srgbClr val="C00000"/>
                </a:solidFill>
              </a:rPr>
              <a:t>*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288540" y="6539500"/>
            <a:ext cx="5663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>
                <a:solidFill>
                  <a:srgbClr val="C00000"/>
                </a:solidFill>
              </a:rPr>
              <a:t>* </a:t>
            </a:r>
            <a:r>
              <a:rPr lang="ru-RU" sz="1600" b="0" dirty="0" smtClean="0">
                <a:solidFill>
                  <a:srgbClr val="001D4C"/>
                </a:solidFill>
              </a:rPr>
              <a:t>Комплексная Система </a:t>
            </a:r>
            <a:r>
              <a:rPr lang="ru-RU" sz="1600" b="0" dirty="0">
                <a:solidFill>
                  <a:srgbClr val="001D4C"/>
                </a:solidFill>
              </a:rPr>
              <a:t>И</a:t>
            </a:r>
            <a:r>
              <a:rPr lang="ru-RU" sz="1600" b="0" dirty="0" smtClean="0">
                <a:solidFill>
                  <a:srgbClr val="001D4C"/>
                </a:solidFill>
              </a:rPr>
              <a:t>нформатизации </a:t>
            </a:r>
            <a:r>
              <a:rPr lang="ru-RU" sz="1600" b="0" dirty="0" err="1" smtClean="0">
                <a:solidFill>
                  <a:srgbClr val="001D4C"/>
                </a:solidFill>
              </a:rPr>
              <a:t>Ростехнадзора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6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lum bright="66000" contrast="-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44" y="2137117"/>
            <a:ext cx="1553448" cy="12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67" y="2381432"/>
            <a:ext cx="776505" cy="129182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606019" y="1653710"/>
            <a:ext cx="19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701366" y="3728940"/>
            <a:ext cx="1487088" cy="1070485"/>
            <a:chOff x="7046256" y="4041785"/>
            <a:chExt cx="1487088" cy="309157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7057687" y="4046266"/>
              <a:ext cx="1475657" cy="264290"/>
            </a:xfrm>
            <a:prstGeom prst="roundRect">
              <a:avLst>
                <a:gd name="adj" fmla="val 138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046256" y="4041785"/>
              <a:ext cx="1481944" cy="30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ИНФОРМАЦИЯ ПО ЗАКЛЮЧЕННЫМ</a:t>
              </a:r>
            </a:p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ДОГОВОРАМ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140445" y="3651686"/>
            <a:ext cx="1481944" cy="523220"/>
            <a:chOff x="763972" y="4849031"/>
            <a:chExt cx="1481944" cy="52322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770259" y="4860573"/>
              <a:ext cx="1475657" cy="498680"/>
            </a:xfrm>
            <a:prstGeom prst="roundRect">
              <a:avLst>
                <a:gd name="adj" fmla="val 234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63972" y="4849031"/>
              <a:ext cx="14819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ЗАГРУЗКА ДОГОВОРОВ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3527910" y="3637756"/>
            <a:ext cx="2173217" cy="307777"/>
            <a:chOff x="3555725" y="5463621"/>
            <a:chExt cx="2173217" cy="307777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3650964" y="5479925"/>
              <a:ext cx="1962619" cy="284500"/>
            </a:xfrm>
            <a:prstGeom prst="roundRect">
              <a:avLst>
                <a:gd name="adj" fmla="val 466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555725" y="5463621"/>
              <a:ext cx="21732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ЗАГРУЗКА ДОГОВОРОВ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225-ФЗ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3711">
            <a:off x="4789757" y="1940913"/>
            <a:ext cx="476198" cy="83219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2147">
            <a:off x="3931928" y="1934837"/>
            <a:ext cx="476198" cy="832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15" y="2155555"/>
            <a:ext cx="1133364" cy="1277030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7140702" y="4197210"/>
            <a:ext cx="1481944" cy="523220"/>
            <a:chOff x="763972" y="4849031"/>
            <a:chExt cx="1481944" cy="523220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770259" y="4860573"/>
              <a:ext cx="1475657" cy="498680"/>
            </a:xfrm>
            <a:prstGeom prst="roundRect">
              <a:avLst>
                <a:gd name="adj" fmla="val 234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63972" y="4849031"/>
              <a:ext cx="14819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СВЕРКА ДАННЫХ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 flipH="1">
            <a:off x="2429844" y="4103293"/>
            <a:ext cx="799205" cy="662101"/>
            <a:chOff x="5023756" y="7119581"/>
            <a:chExt cx="1051823" cy="871382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 rot="10800000" flipH="1">
            <a:off x="5957090" y="4156557"/>
            <a:ext cx="799205" cy="662101"/>
            <a:chOff x="5023756" y="7119581"/>
            <a:chExt cx="1051823" cy="87138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pic>
        <p:nvPicPr>
          <p:cNvPr id="130" name="Рисунок 1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85" y="4091361"/>
            <a:ext cx="2128812" cy="81380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601703" y="4140209"/>
            <a:ext cx="198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400" dirty="0">
                <a:solidFill>
                  <a:srgbClr val="294523"/>
                </a:solidFill>
              </a:rPr>
              <a:t>ПЕРЕРАСЧЕТ СТРАХОВОЙ ПРЕМИИ ПО ДАННЫМ ИЗ РТН</a:t>
            </a:r>
            <a:endParaRPr lang="ru-RU" sz="2000" dirty="0">
              <a:solidFill>
                <a:srgbClr val="294523"/>
              </a:solidFill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85" y="4908190"/>
            <a:ext cx="2454011" cy="1252103"/>
          </a:xfrm>
          <a:prstGeom prst="rect">
            <a:avLst/>
          </a:prstGeom>
        </p:spPr>
      </p:pic>
      <p:sp>
        <p:nvSpPr>
          <p:cNvPr id="135" name="Скругленный прямоугольник 134"/>
          <p:cNvSpPr/>
          <p:nvPr/>
        </p:nvSpPr>
        <p:spPr>
          <a:xfrm>
            <a:off x="224459" y="5131439"/>
            <a:ext cx="5844743" cy="1255759"/>
          </a:xfrm>
          <a:prstGeom prst="roundRect">
            <a:avLst>
              <a:gd name="adj" fmla="val 8011"/>
            </a:avLst>
          </a:prstGeom>
          <a:solidFill>
            <a:srgbClr val="F7F4EE">
              <a:alpha val="50000"/>
            </a:srgbClr>
          </a:solidFill>
          <a:ln w="19050">
            <a:solidFill>
              <a:srgbClr val="70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324350" y="5126502"/>
            <a:ext cx="574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z="1600" dirty="0" smtClean="0">
                <a:solidFill>
                  <a:srgbClr val="001D4C"/>
                </a:solidFill>
              </a:rPr>
              <a:t>1.    Информация по договорам от СК дублируется в РТН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 smtClean="0">
              <a:solidFill>
                <a:srgbClr val="001D4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24350" y="5454250"/>
            <a:ext cx="574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marL="342900" indent="-342900">
              <a:buAutoNum type="arabicPeriod" startAt="2"/>
            </a:pPr>
            <a:r>
              <a:rPr lang="ru-RU" sz="1600" dirty="0" smtClean="0">
                <a:solidFill>
                  <a:srgbClr val="001D4C"/>
                </a:solidFill>
              </a:rPr>
              <a:t>РТН осуществляет сверку и передает данные в АИС НССО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 smtClean="0">
              <a:solidFill>
                <a:srgbClr val="001D4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4350" y="5802423"/>
            <a:ext cx="541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marL="342900" indent="-342900">
              <a:buAutoNum type="arabicPeriod" startAt="3"/>
            </a:pPr>
            <a:r>
              <a:rPr lang="ru-RU" sz="1600" dirty="0" smtClean="0">
                <a:solidFill>
                  <a:srgbClr val="001D4C"/>
                </a:solidFill>
              </a:rPr>
              <a:t>По итогам сверки АИС НССО пересчитывает Страховую премию и направляет данные в СК и РТН</a:t>
            </a:r>
            <a:r>
              <a:rPr lang="en-US" sz="1600" dirty="0" smtClean="0">
                <a:solidFill>
                  <a:srgbClr val="001D4C"/>
                </a:solidFill>
              </a:rPr>
              <a:t>;</a:t>
            </a:r>
            <a:endParaRPr lang="ru-RU" sz="1600" dirty="0">
              <a:solidFill>
                <a:srgbClr val="001D4C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692322" y="4985209"/>
            <a:ext cx="230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РАСЧЕТ НЕОБОСНОВАННО СБЕРЕЖЕННЫХ ДЕНЕЖНЫХ СРЕДСТВ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97" y="5648003"/>
            <a:ext cx="1617988" cy="1043979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5" y="3060538"/>
            <a:ext cx="417336" cy="4173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89" y="3089278"/>
            <a:ext cx="417336" cy="4173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165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7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9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" tmFilter="0,0; .5, 1; 1, 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 tmFilter="0,0; .5, 1; 1, 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9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50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50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7" grpId="0" animBg="1"/>
      <p:bldP spid="61" grpId="0" animBg="1"/>
      <p:bldP spid="49" grpId="0"/>
      <p:bldP spid="54" grpId="0"/>
      <p:bldP spid="55" grpId="0"/>
      <p:bldP spid="60" grpId="0"/>
      <p:bldP spid="131" grpId="0"/>
      <p:bldP spid="135" grpId="0" animBg="1"/>
      <p:bldP spid="136" grpId="0"/>
      <p:bldP spid="137" grpId="0"/>
      <p:bldP spid="138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>
            <a:off x="207617" y="3965980"/>
            <a:ext cx="1944216" cy="2616186"/>
          </a:xfrm>
          <a:prstGeom prst="roundRect">
            <a:avLst>
              <a:gd name="adj" fmla="val 542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295565" y="1416061"/>
            <a:ext cx="5740931" cy="5305416"/>
          </a:xfrm>
          <a:prstGeom prst="roundRect">
            <a:avLst>
              <a:gd name="adj" fmla="val 2355"/>
            </a:avLst>
          </a:prstGeom>
          <a:solidFill>
            <a:srgbClr val="F6F3EE">
              <a:alpha val="69000"/>
            </a:srgb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69" y="3945162"/>
            <a:ext cx="1944216" cy="2616186"/>
          </a:xfrm>
          <a:prstGeom prst="roundRect">
            <a:avLst>
              <a:gd name="adj" fmla="val 542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194082" y="309854"/>
            <a:ext cx="540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ФОРМАЛЬНО-ЛОГИЧЕСКИЙ КОНТРОЛЬ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523931" y="64323"/>
            <a:ext cx="665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ФЛК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25" y="1988840"/>
            <a:ext cx="2742151" cy="29580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190566"/>
            <a:ext cx="1635969" cy="20183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538" y="2246613"/>
            <a:ext cx="1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КИС СК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2" y="3248651"/>
            <a:ext cx="431181" cy="717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" y="3243642"/>
            <a:ext cx="434192" cy="722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3" y="3376757"/>
            <a:ext cx="486021" cy="8085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482" y="1628800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СТРАХОВЫЕ КОМПАНИИ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67528" y="2806876"/>
            <a:ext cx="976197" cy="808730"/>
            <a:chOff x="5023756" y="7119581"/>
            <a:chExt cx="1051823" cy="87138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847018" y="4869160"/>
            <a:ext cx="1855716" cy="307777"/>
            <a:chOff x="7037112" y="4025940"/>
            <a:chExt cx="1496232" cy="30777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057687" y="404626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037112" y="4025940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СТРАХОВАЯ СУММА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866067" y="5173451"/>
            <a:ext cx="1837995" cy="307777"/>
            <a:chOff x="7056162" y="4428825"/>
            <a:chExt cx="1481944" cy="30777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СРОК ДЕЙСТВИЯ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861305" y="5481228"/>
            <a:ext cx="1837995" cy="307777"/>
            <a:chOff x="7051400" y="4836472"/>
            <a:chExt cx="1481944" cy="30777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051400" y="4836472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ВИД ТРАНСПОРТА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76978" y="6081104"/>
            <a:ext cx="2026586" cy="307777"/>
            <a:chOff x="6990885" y="5641503"/>
            <a:chExt cx="1634002" cy="30777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7059085" y="5657807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990885" y="5641503"/>
              <a:ext cx="16340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ГРАФИК ПЛАТЕЖЕЙ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2535515"/>
            <a:ext cx="1123535" cy="186915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560082" y="5878803"/>
            <a:ext cx="460378" cy="111831"/>
            <a:chOff x="4535996" y="5880713"/>
            <a:chExt cx="460378" cy="111831"/>
          </a:xfrm>
        </p:grpSpPr>
        <p:sp>
          <p:nvSpPr>
            <p:cNvPr id="3" name="Овал 2"/>
            <p:cNvSpPr/>
            <p:nvPr/>
          </p:nvSpPr>
          <p:spPr>
            <a:xfrm>
              <a:off x="4535996" y="5880713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4712009" y="5880713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888362" y="588453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Фигура, имеющая форму буквы L 59"/>
          <p:cNvSpPr/>
          <p:nvPr/>
        </p:nvSpPr>
        <p:spPr>
          <a:xfrm rot="18728540">
            <a:off x="3616585" y="4926891"/>
            <a:ext cx="211564" cy="140975"/>
          </a:xfrm>
          <a:prstGeom prst="corner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Фигура, имеющая форму буквы L 63"/>
          <p:cNvSpPr/>
          <p:nvPr/>
        </p:nvSpPr>
        <p:spPr>
          <a:xfrm rot="18728540">
            <a:off x="3615735" y="6109591"/>
            <a:ext cx="211564" cy="140975"/>
          </a:xfrm>
          <a:prstGeom prst="corner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3653081"/>
            <a:ext cx="417336" cy="4173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6" name="TextBox 65"/>
          <p:cNvSpPr txBox="1"/>
          <p:nvPr/>
        </p:nvSpPr>
        <p:spPr>
          <a:xfrm>
            <a:off x="5256076" y="1415170"/>
            <a:ext cx="19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3" y="5210420"/>
            <a:ext cx="241047" cy="24104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61" y="5508497"/>
            <a:ext cx="241047" cy="241047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2216022" y="5093414"/>
            <a:ext cx="973645" cy="806756"/>
            <a:chOff x="4286091" y="6703405"/>
            <a:chExt cx="1230879" cy="1019899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091" y="6703405"/>
              <a:ext cx="710491" cy="1019899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886" y="6982731"/>
              <a:ext cx="507084" cy="461246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49253" y="4375532"/>
            <a:ext cx="1855716" cy="307777"/>
            <a:chOff x="7037112" y="4025940"/>
            <a:chExt cx="1496232" cy="307777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7057687" y="4046266"/>
              <a:ext cx="1475657" cy="2642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037112" y="4025940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НЕДОПУСТИМЫЕ:</a:t>
              </a:r>
              <a:endPara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60085" y="4941168"/>
            <a:ext cx="1837995" cy="307777"/>
            <a:chOff x="7056162" y="4428825"/>
            <a:chExt cx="1481944" cy="307777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СРОК ДЕЙСТВИЯ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5323" y="5248945"/>
            <a:ext cx="1837995" cy="307777"/>
            <a:chOff x="7051400" y="4836472"/>
            <a:chExt cx="1481944" cy="307777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051400" y="4836472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ВИД ТРАНСПОРТА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55850" y="5766167"/>
            <a:ext cx="1837995" cy="738663"/>
            <a:chOff x="7051400" y="4836472"/>
            <a:chExt cx="1481944" cy="285905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184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051400" y="4836472"/>
              <a:ext cx="1481944" cy="285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НЕОБХОДИМО ВНЕСТИ ИСПРАВЛЕНИЯ !</a:t>
              </a:r>
              <a:endPara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113961" y="2370482"/>
            <a:ext cx="1016974" cy="307777"/>
            <a:chOff x="7056162" y="4428825"/>
            <a:chExt cx="1481944" cy="305555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056162" y="4428825"/>
              <a:ext cx="1481944" cy="30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44A9E0"/>
                  </a:solidFill>
                  <a:latin typeface="+mn-lt"/>
                </a:rPr>
                <a:t>ДОГОВОР</a:t>
              </a:r>
              <a:endParaRPr lang="ru-RU" sz="2000" b="1" dirty="0">
                <a:solidFill>
                  <a:srgbClr val="44A9E0"/>
                </a:solidFill>
                <a:latin typeface="+mn-lt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2189812" y="4680360"/>
            <a:ext cx="1016974" cy="307777"/>
            <a:chOff x="7056162" y="4428825"/>
            <a:chExt cx="1481944" cy="305555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056162" y="4428825"/>
              <a:ext cx="1481944" cy="30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ОШИБКИ!</a:t>
              </a:r>
              <a:endPara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681181" y="2138565"/>
            <a:ext cx="19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БАЗА ДАННЫХ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2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7" presetClass="entr" presetSubtype="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7" presetClass="entr" presetSubtype="1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6" grpId="0" animBg="1"/>
      <p:bldP spid="24" grpId="0" animBg="1"/>
      <p:bldP spid="16" grpId="0"/>
      <p:bldP spid="20" grpId="0"/>
      <p:bldP spid="60" grpId="0" animBg="1"/>
      <p:bldP spid="64" grpId="0" animBg="1"/>
      <p:bldP spid="66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501131" y="4119593"/>
            <a:ext cx="436182" cy="9586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539718" y="4324228"/>
            <a:ext cx="436182" cy="9586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7699" y="4337684"/>
            <a:ext cx="436182" cy="95864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3295565" y="1416061"/>
            <a:ext cx="5740931" cy="5305416"/>
          </a:xfrm>
          <a:prstGeom prst="roundRect">
            <a:avLst>
              <a:gd name="adj" fmla="val 2355"/>
            </a:avLst>
          </a:prstGeom>
          <a:solidFill>
            <a:srgbClr val="F6F3EE">
              <a:alpha val="69000"/>
            </a:srgb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69" y="3945162"/>
            <a:ext cx="1944216" cy="2616186"/>
          </a:xfrm>
          <a:prstGeom prst="roundRect">
            <a:avLst>
              <a:gd name="adj" fmla="val 5422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194082" y="309854"/>
            <a:ext cx="540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ФОРМАЛЬНО-ЛОГИЧЕСКИЙ КОНТРОЛЬ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523931" y="64323"/>
            <a:ext cx="665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ФЛК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25" y="1988840"/>
            <a:ext cx="2742151" cy="29580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190566"/>
            <a:ext cx="1635969" cy="20183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538" y="2246613"/>
            <a:ext cx="1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КИС СК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2" y="3248651"/>
            <a:ext cx="431181" cy="717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" y="3243642"/>
            <a:ext cx="434192" cy="722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3" y="3376757"/>
            <a:ext cx="486021" cy="8085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482" y="1628800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СТРАХОВЫЕ КОМПАНИИ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67528" y="2806876"/>
            <a:ext cx="976197" cy="808730"/>
            <a:chOff x="5023756" y="7119581"/>
            <a:chExt cx="1051823" cy="87138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847018" y="4869160"/>
            <a:ext cx="1855716" cy="307777"/>
            <a:chOff x="7037112" y="4025940"/>
            <a:chExt cx="1496232" cy="30777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057687" y="404626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037112" y="4025940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СТРАХОВАЯ СУММА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866067" y="5173451"/>
            <a:ext cx="1837995" cy="307777"/>
            <a:chOff x="7056162" y="4428825"/>
            <a:chExt cx="1481944" cy="30777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056162" y="4428825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СРОК ДЕЙСТВИЯ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861305" y="5481228"/>
            <a:ext cx="1837995" cy="307777"/>
            <a:chOff x="7051400" y="4836472"/>
            <a:chExt cx="1481944" cy="30777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051400" y="4836472"/>
              <a:ext cx="1481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ВИД ТРАНСПОРТА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76978" y="6081104"/>
            <a:ext cx="2026586" cy="307777"/>
            <a:chOff x="6990885" y="5641503"/>
            <a:chExt cx="1634002" cy="30777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7059085" y="5657807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990885" y="5641503"/>
              <a:ext cx="16340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94523"/>
                  </a:solidFill>
                  <a:latin typeface="+mn-lt"/>
                </a:rPr>
                <a:t>ГРАФИК ПЛАТЕЖЕЙ</a:t>
              </a:r>
              <a:endParaRPr lang="ru-RU" sz="2000" b="1" dirty="0">
                <a:solidFill>
                  <a:srgbClr val="294523"/>
                </a:solidFill>
                <a:latin typeface="+mn-lt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2535515"/>
            <a:ext cx="1123535" cy="186915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560082" y="5878803"/>
            <a:ext cx="460378" cy="111831"/>
            <a:chOff x="4535996" y="5880713"/>
            <a:chExt cx="460378" cy="111831"/>
          </a:xfrm>
        </p:grpSpPr>
        <p:sp>
          <p:nvSpPr>
            <p:cNvPr id="3" name="Овал 2"/>
            <p:cNvSpPr/>
            <p:nvPr/>
          </p:nvSpPr>
          <p:spPr>
            <a:xfrm>
              <a:off x="4535996" y="5880713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4712009" y="5880713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888362" y="588453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Фигура, имеющая форму буквы L 59"/>
          <p:cNvSpPr/>
          <p:nvPr/>
        </p:nvSpPr>
        <p:spPr>
          <a:xfrm rot="18728540">
            <a:off x="3616585" y="4926891"/>
            <a:ext cx="211564" cy="140975"/>
          </a:xfrm>
          <a:prstGeom prst="corner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Фигура, имеющая форму буквы L 63"/>
          <p:cNvSpPr/>
          <p:nvPr/>
        </p:nvSpPr>
        <p:spPr>
          <a:xfrm rot="18728540">
            <a:off x="3615735" y="6109591"/>
            <a:ext cx="211564" cy="140975"/>
          </a:xfrm>
          <a:prstGeom prst="corner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3653081"/>
            <a:ext cx="417336" cy="4173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6" name="TextBox 65"/>
          <p:cNvSpPr txBox="1"/>
          <p:nvPr/>
        </p:nvSpPr>
        <p:spPr>
          <a:xfrm>
            <a:off x="5256076" y="1415170"/>
            <a:ext cx="19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АИС НССО</a:t>
            </a:r>
            <a:endParaRPr lang="ru-RU" sz="2400" dirty="0">
              <a:solidFill>
                <a:srgbClr val="001D4C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113961" y="2370482"/>
            <a:ext cx="1016974" cy="307777"/>
            <a:chOff x="7056162" y="4428825"/>
            <a:chExt cx="1481944" cy="305555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056162" y="4428825"/>
              <a:ext cx="1481944" cy="30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859762"/>
                  </a:solidFill>
                  <a:latin typeface="+mn-lt"/>
                </a:rPr>
                <a:t>ДОГОВОР</a:t>
              </a:r>
              <a:endParaRPr lang="ru-RU" sz="2000" b="1" dirty="0">
                <a:solidFill>
                  <a:srgbClr val="859762"/>
                </a:solidFill>
                <a:latin typeface="+mn-lt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681181" y="2138565"/>
            <a:ext cx="19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БАЗА ДАННЫХ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575756"/>
            <a:ext cx="1630109" cy="83172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19918" y="4700329"/>
            <a:ext cx="149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rgbClr val="001D4C"/>
                </a:solidFill>
              </a:rPr>
              <a:t>ИСПРАВЛЕНИЯ ВНЕСЕНЫ</a:t>
            </a:r>
            <a:endParaRPr lang="ru-RU" sz="1600" dirty="0">
              <a:solidFill>
                <a:srgbClr val="001D4C"/>
              </a:solidFill>
            </a:endParaRPr>
          </a:p>
        </p:txBody>
      </p:sp>
      <p:sp>
        <p:nvSpPr>
          <p:cNvPr id="76" name="Фигура, имеющая форму буквы L 75"/>
          <p:cNvSpPr/>
          <p:nvPr/>
        </p:nvSpPr>
        <p:spPr>
          <a:xfrm rot="18728540">
            <a:off x="3615737" y="5218072"/>
            <a:ext cx="211564" cy="140975"/>
          </a:xfrm>
          <a:prstGeom prst="corner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Фигура, имеющая форму буквы L 79"/>
          <p:cNvSpPr/>
          <p:nvPr/>
        </p:nvSpPr>
        <p:spPr>
          <a:xfrm rot="18728540">
            <a:off x="3615736" y="5514789"/>
            <a:ext cx="211564" cy="140975"/>
          </a:xfrm>
          <a:prstGeom prst="corner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31" y="4231025"/>
            <a:ext cx="1630109" cy="83172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962717" y="4301810"/>
            <a:ext cx="149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000" dirty="0" smtClean="0">
                <a:solidFill>
                  <a:srgbClr val="001D4C"/>
                </a:solidFill>
              </a:rPr>
              <a:t>«ЧИСТЫЕ»</a:t>
            </a:r>
          </a:p>
          <a:p>
            <a:pPr algn="ctr"/>
            <a:r>
              <a:rPr lang="ru-RU" sz="2000" dirty="0" smtClean="0">
                <a:solidFill>
                  <a:srgbClr val="001D4C"/>
                </a:solidFill>
              </a:rPr>
              <a:t>ДАННЫЕ</a:t>
            </a:r>
            <a:endParaRPr lang="ru-RU" sz="2000" dirty="0">
              <a:solidFill>
                <a:srgbClr val="001D4C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6138837" y="2869968"/>
            <a:ext cx="890032" cy="737347"/>
            <a:chOff x="5023756" y="7119581"/>
            <a:chExt cx="1051823" cy="871382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9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7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2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25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0" grpId="0" animBg="1"/>
      <p:bldP spid="64" grpId="0" animBg="1"/>
      <p:bldP spid="75" grpId="0"/>
      <p:bldP spid="76" grpId="0" animBg="1"/>
      <p:bldP spid="80" grpId="0" animBg="1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539718" y="4324228"/>
            <a:ext cx="436182" cy="9586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7699" y="4337684"/>
            <a:ext cx="436182" cy="95864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3295565" y="1416061"/>
            <a:ext cx="5740931" cy="5305416"/>
          </a:xfrm>
          <a:prstGeom prst="roundRect">
            <a:avLst>
              <a:gd name="adj" fmla="val 2355"/>
            </a:avLst>
          </a:prstGeom>
          <a:solidFill>
            <a:srgbClr val="F6F3EE">
              <a:alpha val="69000"/>
            </a:srgb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194082" y="309854"/>
            <a:ext cx="540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ФОРМАЛЬНО-ЛОГИЧЕСКИЙ КОНТРОЛЬ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523931" y="64323"/>
            <a:ext cx="665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ФЛК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190566"/>
            <a:ext cx="1635969" cy="20183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538" y="2246613"/>
            <a:ext cx="1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2400" dirty="0" smtClean="0">
                <a:solidFill>
                  <a:srgbClr val="001D4C"/>
                </a:solidFill>
              </a:rPr>
              <a:t>КИС СК</a:t>
            </a:r>
            <a:endParaRPr lang="ru-RU" sz="2400" dirty="0">
              <a:solidFill>
                <a:srgbClr val="001D4C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2" y="3248651"/>
            <a:ext cx="431181" cy="717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" y="3243642"/>
            <a:ext cx="434192" cy="722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3" y="3376757"/>
            <a:ext cx="486021" cy="8085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482" y="1628800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СТРАХОВЫЕ КОМПАНИИ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67528" y="2806876"/>
            <a:ext cx="976197" cy="808730"/>
            <a:chOff x="5023756" y="7119581"/>
            <a:chExt cx="1051823" cy="87138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49" y="7119581"/>
              <a:ext cx="607030" cy="87138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756" y="7361123"/>
              <a:ext cx="432018" cy="392966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4728951" y="1555018"/>
            <a:ext cx="3095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dirty="0" smtClean="0">
                <a:solidFill>
                  <a:srgbClr val="001D4C"/>
                </a:solidFill>
              </a:rPr>
              <a:t>РЕАЛИЗОВАНО ПРОВЕРОК:</a:t>
            </a:r>
            <a:endParaRPr lang="ru-RU" dirty="0">
              <a:solidFill>
                <a:srgbClr val="001D4C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113961" y="2370482"/>
            <a:ext cx="1016974" cy="307777"/>
            <a:chOff x="7056162" y="4428825"/>
            <a:chExt cx="1481944" cy="305555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57687" y="4449151"/>
              <a:ext cx="1475657" cy="264290"/>
            </a:xfrm>
            <a:prstGeom prst="roundRect">
              <a:avLst>
                <a:gd name="adj" fmla="val 46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056162" y="4428825"/>
              <a:ext cx="1481944" cy="30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859762"/>
                  </a:solidFill>
                  <a:latin typeface="+mn-lt"/>
                </a:rPr>
                <a:t>ДОГОВОР</a:t>
              </a:r>
              <a:endParaRPr lang="ru-RU" sz="2000" b="1" dirty="0">
                <a:solidFill>
                  <a:srgbClr val="859762"/>
                </a:solidFill>
                <a:latin typeface="+mn-lt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575756"/>
            <a:ext cx="1630109" cy="83172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19918" y="4700329"/>
            <a:ext cx="149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1600" dirty="0" smtClean="0">
                <a:solidFill>
                  <a:srgbClr val="001D4C"/>
                </a:solidFill>
              </a:rPr>
              <a:t>ИСПРАВЛЕНИЯ ВНЕСЕНЫ</a:t>
            </a:r>
            <a:endParaRPr lang="ru-RU" sz="1600" dirty="0">
              <a:solidFill>
                <a:srgbClr val="001D4C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40" y="3724539"/>
            <a:ext cx="2122839" cy="201187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38" y="3724538"/>
            <a:ext cx="2122839" cy="20118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 trans="5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68" y="2576831"/>
            <a:ext cx="720000" cy="10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 trans="46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7685" y="3240443"/>
            <a:ext cx="857143" cy="434286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773040" y="5670551"/>
            <a:ext cx="21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dirty="0" smtClean="0">
                <a:solidFill>
                  <a:srgbClr val="AA9A8A"/>
                </a:solidFill>
              </a:rPr>
              <a:t>ОПО</a:t>
            </a:r>
            <a:endParaRPr lang="ru-RU" dirty="0">
              <a:solidFill>
                <a:srgbClr val="AA9A8A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74838" y="5650829"/>
            <a:ext cx="21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ОСП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73040" y="3998253"/>
            <a:ext cx="2122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224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ФЛК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1295" y="3998253"/>
            <a:ext cx="2122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286</a:t>
            </a:r>
            <a:endParaRPr lang="ru-RU" sz="5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ФЛК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ПО СОСТОЯНИЮ НА АВГУСТ 2015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872998" y="1506070"/>
            <a:ext cx="3983478" cy="1683451"/>
          </a:xfrm>
          <a:prstGeom prst="roundRect">
            <a:avLst>
              <a:gd name="adj" fmla="val 6079"/>
            </a:avLst>
          </a:prstGeom>
          <a:solidFill>
            <a:srgbClr val="FFAD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58" y="2729206"/>
            <a:ext cx="4212468" cy="3992271"/>
          </a:xfrm>
          <a:prstGeom prst="rect">
            <a:avLst/>
          </a:prstGeom>
        </p:spPr>
      </p:pic>
      <p:sp>
        <p:nvSpPr>
          <p:cNvPr id="48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" y="1270347"/>
            <a:ext cx="7594286" cy="2914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-413212"/>
            <a:ext cx="7594286" cy="5371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8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680595" y="290804"/>
            <a:ext cx="38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ru-RU" sz="2400" dirty="0" smtClean="0">
                <a:solidFill>
                  <a:srgbClr val="001D4C"/>
                </a:solidFill>
              </a:rPr>
              <a:t>АНАЛИТИЧЕСКАЯ СИСТЕМА</a:t>
            </a:r>
            <a:endParaRPr lang="ru-RU" sz="2400" dirty="0">
              <a:solidFill>
                <a:srgbClr val="001D4C"/>
              </a:solidFill>
            </a:endParaRPr>
          </a:p>
        </p:txBody>
      </p:sp>
      <p:sp>
        <p:nvSpPr>
          <p:cNvPr id="46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solidFill>
            <a:srgbClr val="67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2414253">
            <a:off x="8657557" y="6432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BI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722876" y="6544181"/>
            <a:ext cx="2133600" cy="365125"/>
          </a:xfrm>
        </p:spPr>
        <p:txBody>
          <a:bodyPr/>
          <a:lstStyle/>
          <a:p>
            <a:pPr>
              <a:defRPr/>
            </a:pPr>
            <a:fld id="{A69739A7-7D42-4D7C-B0BA-F6887136D34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984234" y="1576160"/>
            <a:ext cx="3800233" cy="1077218"/>
            <a:chOff x="7057687" y="4844852"/>
            <a:chExt cx="1475657" cy="2797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057687" y="4852036"/>
              <a:ext cx="1475657" cy="264290"/>
            </a:xfrm>
            <a:prstGeom prst="roundRect">
              <a:avLst>
                <a:gd name="adj" fmla="val 115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114059" y="4844852"/>
              <a:ext cx="1370917" cy="279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libri" panose="020F0502020204030204"/>
                </a:rPr>
                <a:t>АНАЛИТИЧЕСКАЯ СИСТЕМА НССО ПРЕДСТАВЛЯЕТ СОБОЙ МЕХАНИЗМ АНАЛИЗА ДАННЫХ В ЛЮБЫХ РАЗРЕЗАХ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55" y="2878935"/>
            <a:ext cx="3916447" cy="360297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>
            <a:off x="262421" y="2377314"/>
            <a:ext cx="410845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62421" y="2327747"/>
            <a:ext cx="4105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НАГЛЯДНОСТЬ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ДАННЫЕ МОГУТ БЫТЬ ПРЕДСТАВЛЕНЫ В ГРАФИЧЕСКОМ, ЛИБО ТАБЛИЧНОМ ВИДЕ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10800000">
            <a:off x="262422" y="3345615"/>
            <a:ext cx="410845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43226" y="3317861"/>
            <a:ext cx="4131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j-lt"/>
              </a:rPr>
              <a:t>СКОРОСТЬ И ДИНАМИКА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МГНОВЕННОЕ ПРЕДОСТАВЛЕНИЕ ИНФОРМАЦИИ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10800000">
            <a:off x="262423" y="4308826"/>
            <a:ext cx="410845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62421" y="4269466"/>
            <a:ext cx="4084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ДОСТУПНОСТЬ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ДОСТУП К СИСТЕМЕ ОСУЩЕСТВЛЯЕТСЯ ЧЕРЕЗ ИНТЕРНЕТ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rot="10800000">
            <a:off x="262423" y="5275850"/>
            <a:ext cx="4108455" cy="812206"/>
          </a:xfrm>
          <a:prstGeom prst="roundRect">
            <a:avLst>
              <a:gd name="adj" fmla="val 6037"/>
            </a:avLst>
          </a:prstGeom>
          <a:gradFill>
            <a:gsLst>
              <a:gs pos="0">
                <a:srgbClr val="0087D4"/>
              </a:gs>
              <a:gs pos="100000">
                <a:srgbClr val="16B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73110" y="5251066"/>
            <a:ext cx="4084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АКТУАЛЬНОСТЬ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ОБНОВЛЕНИЕ ДАННЫХ ОСУЩЕСТВЛЕТСЯ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1 РАЗ В СУТКИ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661" y="4833156"/>
            <a:ext cx="3939540" cy="1714848"/>
          </a:xfrm>
          <a:prstGeom prst="rect">
            <a:avLst/>
          </a:prstGeom>
          <a:gradFill>
            <a:gsLst>
              <a:gs pos="84000">
                <a:srgbClr val="F4F1EC"/>
              </a:gs>
              <a:gs pos="0">
                <a:srgbClr val="F4F1E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94" y="5340002"/>
            <a:ext cx="1198477" cy="1198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29" y="5362154"/>
            <a:ext cx="1154175" cy="11541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30" y="5378858"/>
            <a:ext cx="1136446" cy="11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57031" y="106347"/>
            <a:ext cx="359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КАЛЬКУЛЯТОР ОПО</a:t>
            </a:r>
          </a:p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САЙТ НССО: </a:t>
            </a:r>
            <a:r>
              <a:rPr lang="en-US" b="1" dirty="0" smtClean="0">
                <a:solidFill>
                  <a:srgbClr val="5D5D5D"/>
                </a:solidFill>
                <a:hlinkClick r:id="rId3"/>
              </a:rPr>
              <a:t>WWW.NSSO.RU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60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 rot="2414253">
            <a:off x="8534928" y="6432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АИС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00" y="224307"/>
            <a:ext cx="397067" cy="42353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233088"/>
            <a:ext cx="394955" cy="398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30546"/>
            <a:ext cx="3754825" cy="48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08" y="1731088"/>
            <a:ext cx="3345208" cy="442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41" y="1911959"/>
            <a:ext cx="819235" cy="8320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71217"/>
            <a:ext cx="2044711" cy="1152128"/>
          </a:xfrm>
          <a:prstGeom prst="rect">
            <a:avLst/>
          </a:prstGeom>
          <a:ln w="15875">
            <a:solidFill>
              <a:srgbClr val="DEC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82927"/>
            <a:ext cx="3050096" cy="1573462"/>
          </a:xfrm>
          <a:prstGeom prst="rect">
            <a:avLst/>
          </a:prstGeom>
          <a:ln w="15875">
            <a:solidFill>
              <a:srgbClr val="DEC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27" y="1729987"/>
            <a:ext cx="3345208" cy="4424720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81" y="1728886"/>
            <a:ext cx="3345208" cy="442472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81" y="1728886"/>
            <a:ext cx="3345208" cy="4424720"/>
          </a:xfrm>
          <a:prstGeom prst="rect">
            <a:avLst/>
          </a:prstGeom>
          <a:effectLst/>
        </p:spPr>
      </p:pic>
      <p:sp>
        <p:nvSpPr>
          <p:cNvPr id="23" name="Пятиугольник 22"/>
          <p:cNvSpPr/>
          <p:nvPr/>
        </p:nvSpPr>
        <p:spPr>
          <a:xfrm>
            <a:off x="954830" y="1600200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97976" y="1525631"/>
            <a:ext cx="318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Разработан для расчета первоначальных договоров ОПО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954830" y="2592631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694388" y="2632362"/>
            <a:ext cx="20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Понятный интерфейс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954830" y="3581375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379330" y="3621106"/>
            <a:ext cx="27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Просмотр истории расчетов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954830" y="4558642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505179" y="4589580"/>
            <a:ext cx="253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Сохранение и печать расчета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954830" y="5543841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59522" y="5574779"/>
            <a:ext cx="31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Публикация расчета для участия в конкурсе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1536463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2525046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3510680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4499263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5481023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7" y="1680418"/>
            <a:ext cx="192008" cy="260277"/>
          </a:xfrm>
          <a:prstGeom prst="rect">
            <a:avLst/>
          </a:prstGeom>
          <a:effectLst>
            <a:outerShdw blurRad="63500" dir="2700000" sx="132000" sy="132000" kx="-800400" algn="bl" rotWithShape="0">
              <a:prstClr val="black">
                <a:alpha val="46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85" y="3621106"/>
            <a:ext cx="2667539" cy="1986330"/>
          </a:xfrm>
          <a:prstGeom prst="rect">
            <a:avLst/>
          </a:prstGeom>
          <a:ln w="22225">
            <a:noFill/>
          </a:ln>
          <a:effectLst>
            <a:glow rad="50800">
              <a:srgbClr val="DABA77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" y="3637827"/>
            <a:ext cx="601626" cy="6570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2" y="5612054"/>
            <a:ext cx="648561" cy="65282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8" y="1662494"/>
            <a:ext cx="546156" cy="6528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" y="4671514"/>
            <a:ext cx="622959" cy="57602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0" y="2613246"/>
            <a:ext cx="473620" cy="6912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0094" y="6463926"/>
            <a:ext cx="2133600" cy="365125"/>
          </a:xfrm>
        </p:spPr>
        <p:txBody>
          <a:bodyPr/>
          <a:lstStyle/>
          <a:p>
            <a:fld id="{4D7695BE-3835-4F15-885B-9E34AF8F693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2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7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7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3" grpId="0" animBg="1"/>
      <p:bldP spid="24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32"/>
          <p:cNvSpPr/>
          <p:nvPr/>
        </p:nvSpPr>
        <p:spPr>
          <a:xfrm>
            <a:off x="0" y="500191"/>
            <a:ext cx="1599853" cy="1670970"/>
          </a:xfrm>
          <a:custGeom>
            <a:avLst/>
            <a:gdLst>
              <a:gd name="connsiteX0" fmla="*/ 0 w 2123728"/>
              <a:gd name="connsiteY0" fmla="*/ 0 h 2018880"/>
              <a:gd name="connsiteX1" fmla="*/ 2123728 w 2123728"/>
              <a:gd name="connsiteY1" fmla="*/ 0 h 2018880"/>
              <a:gd name="connsiteX2" fmla="*/ 2123728 w 2123728"/>
              <a:gd name="connsiteY2" fmla="*/ 2018880 h 2018880"/>
              <a:gd name="connsiteX3" fmla="*/ 0 w 2123728"/>
              <a:gd name="connsiteY3" fmla="*/ 2018880 h 2018880"/>
              <a:gd name="connsiteX4" fmla="*/ 0 w 2123728"/>
              <a:gd name="connsiteY4" fmla="*/ 0 h 2018880"/>
              <a:gd name="connsiteX0" fmla="*/ 0 w 2133253"/>
              <a:gd name="connsiteY0" fmla="*/ 0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0 h 2018880"/>
              <a:gd name="connsiteX0" fmla="*/ 0 w 2133253"/>
              <a:gd name="connsiteY0" fmla="*/ 1114425 h 2018880"/>
              <a:gd name="connsiteX1" fmla="*/ 2123728 w 2133253"/>
              <a:gd name="connsiteY1" fmla="*/ 0 h 2018880"/>
              <a:gd name="connsiteX2" fmla="*/ 2133253 w 2133253"/>
              <a:gd name="connsiteY2" fmla="*/ 904455 h 2018880"/>
              <a:gd name="connsiteX3" fmla="*/ 0 w 2133253"/>
              <a:gd name="connsiteY3" fmla="*/ 2018880 h 2018880"/>
              <a:gd name="connsiteX4" fmla="*/ 0 w 2133253"/>
              <a:gd name="connsiteY4" fmla="*/ 1114425 h 2018880"/>
              <a:gd name="connsiteX0" fmla="*/ 0 w 2133253"/>
              <a:gd name="connsiteY0" fmla="*/ 1524000 h 2428455"/>
              <a:gd name="connsiteX1" fmla="*/ 1704628 w 2133253"/>
              <a:gd name="connsiteY1" fmla="*/ 0 h 2428455"/>
              <a:gd name="connsiteX2" fmla="*/ 2133253 w 2133253"/>
              <a:gd name="connsiteY2" fmla="*/ 1314030 h 2428455"/>
              <a:gd name="connsiteX3" fmla="*/ 0 w 2133253"/>
              <a:gd name="connsiteY3" fmla="*/ 2428455 h 2428455"/>
              <a:gd name="connsiteX4" fmla="*/ 0 w 2133253"/>
              <a:gd name="connsiteY4" fmla="*/ 1524000 h 2428455"/>
              <a:gd name="connsiteX0" fmla="*/ 0 w 1704628"/>
              <a:gd name="connsiteY0" fmla="*/ 1524000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524000 h 2428455"/>
              <a:gd name="connsiteX0" fmla="*/ 0 w 1704628"/>
              <a:gd name="connsiteY0" fmla="*/ 1209675 h 2428455"/>
              <a:gd name="connsiteX1" fmla="*/ 1704628 w 1704628"/>
              <a:gd name="connsiteY1" fmla="*/ 0 h 2428455"/>
              <a:gd name="connsiteX2" fmla="*/ 1647478 w 1704628"/>
              <a:gd name="connsiteY2" fmla="*/ 933030 h 2428455"/>
              <a:gd name="connsiteX3" fmla="*/ 0 w 1704628"/>
              <a:gd name="connsiteY3" fmla="*/ 2428455 h 2428455"/>
              <a:gd name="connsiteX4" fmla="*/ 0 w 1704628"/>
              <a:gd name="connsiteY4" fmla="*/ 1209675 h 2428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6474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2367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42728 w 1752253"/>
              <a:gd name="connsiteY2" fmla="*/ 1314030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71303"/>
              <a:gd name="connsiteY0" fmla="*/ 1590675 h 2809455"/>
              <a:gd name="connsiteX1" fmla="*/ 1752253 w 1771303"/>
              <a:gd name="connsiteY1" fmla="*/ 0 h 2809455"/>
              <a:gd name="connsiteX2" fmla="*/ 1771303 w 1771303"/>
              <a:gd name="connsiteY2" fmla="*/ 1304505 h 2809455"/>
              <a:gd name="connsiteX3" fmla="*/ 0 w 1771303"/>
              <a:gd name="connsiteY3" fmla="*/ 2809455 h 2809455"/>
              <a:gd name="connsiteX4" fmla="*/ 0 w 1771303"/>
              <a:gd name="connsiteY4" fmla="*/ 1590675 h 2809455"/>
              <a:gd name="connsiteX0" fmla="*/ 0 w 1752253"/>
              <a:gd name="connsiteY0" fmla="*/ 1590675 h 2809455"/>
              <a:gd name="connsiteX1" fmla="*/ 1752253 w 1752253"/>
              <a:gd name="connsiteY1" fmla="*/ 0 h 2809455"/>
              <a:gd name="connsiteX2" fmla="*/ 1733203 w 1752253"/>
              <a:gd name="connsiteY2" fmla="*/ 1304505 h 2809455"/>
              <a:gd name="connsiteX3" fmla="*/ 0 w 1752253"/>
              <a:gd name="connsiteY3" fmla="*/ 2809455 h 2809455"/>
              <a:gd name="connsiteX4" fmla="*/ 0 w 1752253"/>
              <a:gd name="connsiteY4" fmla="*/ 1590675 h 2809455"/>
              <a:gd name="connsiteX0" fmla="*/ 0 w 1761778"/>
              <a:gd name="connsiteY0" fmla="*/ 1590675 h 2809455"/>
              <a:gd name="connsiteX1" fmla="*/ 1752253 w 1761778"/>
              <a:gd name="connsiteY1" fmla="*/ 0 h 2809455"/>
              <a:gd name="connsiteX2" fmla="*/ 1761778 w 1761778"/>
              <a:gd name="connsiteY2" fmla="*/ 1304505 h 2809455"/>
              <a:gd name="connsiteX3" fmla="*/ 0 w 1761778"/>
              <a:gd name="connsiteY3" fmla="*/ 2809455 h 2809455"/>
              <a:gd name="connsiteX4" fmla="*/ 0 w 1761778"/>
              <a:gd name="connsiteY4" fmla="*/ 1590675 h 2809455"/>
              <a:gd name="connsiteX0" fmla="*/ 0 w 1761778"/>
              <a:gd name="connsiteY0" fmla="*/ 1590675 h 2799930"/>
              <a:gd name="connsiteX1" fmla="*/ 1752253 w 1761778"/>
              <a:gd name="connsiteY1" fmla="*/ 0 h 2799930"/>
              <a:gd name="connsiteX2" fmla="*/ 1761778 w 1761778"/>
              <a:gd name="connsiteY2" fmla="*/ 1304505 h 2799930"/>
              <a:gd name="connsiteX3" fmla="*/ 0 w 1761778"/>
              <a:gd name="connsiteY3" fmla="*/ 2799930 h 2799930"/>
              <a:gd name="connsiteX4" fmla="*/ 0 w 1761778"/>
              <a:gd name="connsiteY4" fmla="*/ 1590675 h 2799930"/>
              <a:gd name="connsiteX0" fmla="*/ 0 w 1761778"/>
              <a:gd name="connsiteY0" fmla="*/ 16478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0 w 1761778"/>
              <a:gd name="connsiteY4" fmla="*/ 1647825 h 2857080"/>
              <a:gd name="connsiteX0" fmla="*/ 9525 w 1761778"/>
              <a:gd name="connsiteY0" fmla="*/ 1609725 h 2857080"/>
              <a:gd name="connsiteX1" fmla="*/ 1604616 w 1761778"/>
              <a:gd name="connsiteY1" fmla="*/ 0 h 2857080"/>
              <a:gd name="connsiteX2" fmla="*/ 1761778 w 1761778"/>
              <a:gd name="connsiteY2" fmla="*/ 1361655 h 2857080"/>
              <a:gd name="connsiteX3" fmla="*/ 0 w 1761778"/>
              <a:gd name="connsiteY3" fmla="*/ 2857080 h 2857080"/>
              <a:gd name="connsiteX4" fmla="*/ 9525 w 1761778"/>
              <a:gd name="connsiteY4" fmla="*/ 1609725 h 2857080"/>
              <a:gd name="connsiteX0" fmla="*/ 0 w 1752253"/>
              <a:gd name="connsiteY0" fmla="*/ 1609725 h 2709442"/>
              <a:gd name="connsiteX1" fmla="*/ 1595091 w 1752253"/>
              <a:gd name="connsiteY1" fmla="*/ 0 h 2709442"/>
              <a:gd name="connsiteX2" fmla="*/ 1752253 w 1752253"/>
              <a:gd name="connsiteY2" fmla="*/ 1361655 h 2709442"/>
              <a:gd name="connsiteX3" fmla="*/ 28576 w 1752253"/>
              <a:gd name="connsiteY3" fmla="*/ 2709442 h 2709442"/>
              <a:gd name="connsiteX4" fmla="*/ 0 w 1752253"/>
              <a:gd name="connsiteY4" fmla="*/ 1609725 h 2709442"/>
              <a:gd name="connsiteX0" fmla="*/ 0 w 1752253"/>
              <a:gd name="connsiteY0" fmla="*/ 1609725 h 2857080"/>
              <a:gd name="connsiteX1" fmla="*/ 1595091 w 1752253"/>
              <a:gd name="connsiteY1" fmla="*/ 0 h 2857080"/>
              <a:gd name="connsiteX2" fmla="*/ 1752253 w 1752253"/>
              <a:gd name="connsiteY2" fmla="*/ 1361655 h 2857080"/>
              <a:gd name="connsiteX3" fmla="*/ 0 w 1752253"/>
              <a:gd name="connsiteY3" fmla="*/ 2857080 h 2857080"/>
              <a:gd name="connsiteX4" fmla="*/ 0 w 1752253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161703 w 1595091"/>
              <a:gd name="connsiteY2" fmla="*/ 1161630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5091"/>
              <a:gd name="connsiteY0" fmla="*/ 1609725 h 2857080"/>
              <a:gd name="connsiteX1" fmla="*/ 1595091 w 1595091"/>
              <a:gd name="connsiteY1" fmla="*/ 0 h 2857080"/>
              <a:gd name="connsiteX2" fmla="*/ 1571278 w 1595091"/>
              <a:gd name="connsiteY2" fmla="*/ 1266405 h 2857080"/>
              <a:gd name="connsiteX3" fmla="*/ 0 w 1595091"/>
              <a:gd name="connsiteY3" fmla="*/ 2857080 h 2857080"/>
              <a:gd name="connsiteX4" fmla="*/ 0 w 1595091"/>
              <a:gd name="connsiteY4" fmla="*/ 1609725 h 2857080"/>
              <a:gd name="connsiteX0" fmla="*/ 0 w 1599853"/>
              <a:gd name="connsiteY0" fmla="*/ 1609725 h 2857080"/>
              <a:gd name="connsiteX1" fmla="*/ 1595091 w 1599853"/>
              <a:gd name="connsiteY1" fmla="*/ 0 h 2857080"/>
              <a:gd name="connsiteX2" fmla="*/ 1599853 w 1599853"/>
              <a:gd name="connsiteY2" fmla="*/ 1256880 h 2857080"/>
              <a:gd name="connsiteX3" fmla="*/ 0 w 1599853"/>
              <a:gd name="connsiteY3" fmla="*/ 2857080 h 2857080"/>
              <a:gd name="connsiteX4" fmla="*/ 0 w 1599853"/>
              <a:gd name="connsiteY4" fmla="*/ 1609725 h 2857080"/>
              <a:gd name="connsiteX0" fmla="*/ 0 w 1599853"/>
              <a:gd name="connsiteY0" fmla="*/ 1609725 h 2857080"/>
              <a:gd name="connsiteX1" fmla="*/ 1222634 w 1599853"/>
              <a:gd name="connsiteY1" fmla="*/ 376402 h 2857080"/>
              <a:gd name="connsiteX2" fmla="*/ 1595091 w 1599853"/>
              <a:gd name="connsiteY2" fmla="*/ 0 h 2857080"/>
              <a:gd name="connsiteX3" fmla="*/ 1599853 w 1599853"/>
              <a:gd name="connsiteY3" fmla="*/ 1256880 h 2857080"/>
              <a:gd name="connsiteX4" fmla="*/ 0 w 1599853"/>
              <a:gd name="connsiteY4" fmla="*/ 2857080 h 2857080"/>
              <a:gd name="connsiteX5" fmla="*/ 0 w 1599853"/>
              <a:gd name="connsiteY5" fmla="*/ 1609725 h 2857080"/>
              <a:gd name="connsiteX0" fmla="*/ 0 w 1601769"/>
              <a:gd name="connsiteY0" fmla="*/ 1233324 h 2480679"/>
              <a:gd name="connsiteX1" fmla="*/ 1222634 w 1601769"/>
              <a:gd name="connsiteY1" fmla="*/ 1 h 2480679"/>
              <a:gd name="connsiteX2" fmla="*/ 1601441 w 1601769"/>
              <a:gd name="connsiteY2" fmla="*/ 0 h 2480679"/>
              <a:gd name="connsiteX3" fmla="*/ 1599853 w 1601769"/>
              <a:gd name="connsiteY3" fmla="*/ 880479 h 2480679"/>
              <a:gd name="connsiteX4" fmla="*/ 0 w 1601769"/>
              <a:gd name="connsiteY4" fmla="*/ 2480679 h 2480679"/>
              <a:gd name="connsiteX5" fmla="*/ 0 w 1601769"/>
              <a:gd name="connsiteY5" fmla="*/ 1233324 h 2480679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6905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601769"/>
              <a:gd name="connsiteY0" fmla="*/ 1233323 h 2480678"/>
              <a:gd name="connsiteX1" fmla="*/ 1222634 w 1601769"/>
              <a:gd name="connsiteY1" fmla="*/ 0 h 2480678"/>
              <a:gd name="connsiteX2" fmla="*/ 1601441 w 1601769"/>
              <a:gd name="connsiteY2" fmla="*/ 3452 h 2480678"/>
              <a:gd name="connsiteX3" fmla="*/ 1599853 w 1601769"/>
              <a:gd name="connsiteY3" fmla="*/ 880478 h 2480678"/>
              <a:gd name="connsiteX4" fmla="*/ 0 w 1601769"/>
              <a:gd name="connsiteY4" fmla="*/ 2480678 h 2480678"/>
              <a:gd name="connsiteX5" fmla="*/ 0 w 1601769"/>
              <a:gd name="connsiteY5" fmla="*/ 1233323 h 2480678"/>
              <a:gd name="connsiteX0" fmla="*/ 0 w 1599853"/>
              <a:gd name="connsiteY0" fmla="*/ 1233323 h 2480678"/>
              <a:gd name="connsiteX1" fmla="*/ 1222634 w 1599853"/>
              <a:gd name="connsiteY1" fmla="*/ 0 h 2480678"/>
              <a:gd name="connsiteX2" fmla="*/ 1144241 w 1599853"/>
              <a:gd name="connsiteY2" fmla="*/ 663283 h 2480678"/>
              <a:gd name="connsiteX3" fmla="*/ 1599853 w 1599853"/>
              <a:gd name="connsiteY3" fmla="*/ 880478 h 2480678"/>
              <a:gd name="connsiteX4" fmla="*/ 0 w 1599853"/>
              <a:gd name="connsiteY4" fmla="*/ 2480678 h 2480678"/>
              <a:gd name="connsiteX5" fmla="*/ 0 w 1599853"/>
              <a:gd name="connsiteY5" fmla="*/ 1233323 h 2480678"/>
              <a:gd name="connsiteX0" fmla="*/ 0 w 1599853"/>
              <a:gd name="connsiteY0" fmla="*/ 570040 h 1817395"/>
              <a:gd name="connsiteX1" fmla="*/ 906111 w 1599853"/>
              <a:gd name="connsiteY1" fmla="*/ 44361 h 1817395"/>
              <a:gd name="connsiteX2" fmla="*/ 1144241 w 1599853"/>
              <a:gd name="connsiteY2" fmla="*/ 0 h 1817395"/>
              <a:gd name="connsiteX3" fmla="*/ 1599853 w 1599853"/>
              <a:gd name="connsiteY3" fmla="*/ 217195 h 1817395"/>
              <a:gd name="connsiteX4" fmla="*/ 0 w 1599853"/>
              <a:gd name="connsiteY4" fmla="*/ 1817395 h 1817395"/>
              <a:gd name="connsiteX5" fmla="*/ 0 w 1599853"/>
              <a:gd name="connsiteY5" fmla="*/ 570040 h 18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53" h="1817395">
                <a:moveTo>
                  <a:pt x="0" y="570040"/>
                </a:moveTo>
                <a:lnTo>
                  <a:pt x="906111" y="44361"/>
                </a:lnTo>
                <a:lnTo>
                  <a:pt x="1144241" y="0"/>
                </a:lnTo>
                <a:cubicBezTo>
                  <a:pt x="1145828" y="418960"/>
                  <a:pt x="1598266" y="-201765"/>
                  <a:pt x="1599853" y="217195"/>
                </a:cubicBezTo>
                <a:lnTo>
                  <a:pt x="0" y="1817395"/>
                </a:lnTo>
                <a:lnTo>
                  <a:pt x="0" y="570040"/>
                </a:ln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20806"/>
            <a:ext cx="9036496" cy="1145286"/>
          </a:xfrm>
          <a:prstGeom prst="rect">
            <a:avLst/>
          </a:prstGeom>
          <a:solidFill>
            <a:srgbClr val="F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" y="953170"/>
            <a:ext cx="8964488" cy="107257"/>
          </a:xfrm>
          <a:prstGeom prst="rect">
            <a:avLst/>
          </a:prstGeom>
          <a:solidFill>
            <a:srgbClr val="526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57031" y="106347"/>
            <a:ext cx="359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КАЛЬКУЛЯТОР ОПО</a:t>
            </a:r>
          </a:p>
          <a:p>
            <a:pPr algn="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САЙТ НССО: </a:t>
            </a:r>
            <a:r>
              <a:rPr lang="en-US" b="1" dirty="0" smtClean="0">
                <a:solidFill>
                  <a:srgbClr val="5D5D5D"/>
                </a:solidFill>
                <a:hlinkClick r:id="rId3"/>
              </a:rPr>
              <a:t>WWW.NSSO.RU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5" y="-109653"/>
            <a:ext cx="1491429" cy="1525714"/>
          </a:xfrm>
          <a:prstGeom prst="rect">
            <a:avLst/>
          </a:prstGeom>
        </p:spPr>
      </p:pic>
      <p:pic>
        <p:nvPicPr>
          <p:cNvPr id="60" name="Picture 2" descr="P:\Бланки документов\Бланки НССО\Logo\LogoRus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270173"/>
            <a:ext cx="774764" cy="6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Равнобедренный треугольник 35"/>
          <p:cNvSpPr/>
          <p:nvPr/>
        </p:nvSpPr>
        <p:spPr>
          <a:xfrm>
            <a:off x="8436843" y="43911"/>
            <a:ext cx="664368" cy="583406"/>
          </a:xfrm>
          <a:custGeom>
            <a:avLst/>
            <a:gdLst>
              <a:gd name="connsiteX0" fmla="*/ 0 w 1028700"/>
              <a:gd name="connsiteY0" fmla="*/ 685800 h 685800"/>
              <a:gd name="connsiteX1" fmla="*/ 514350 w 1028700"/>
              <a:gd name="connsiteY1" fmla="*/ 0 h 685800"/>
              <a:gd name="connsiteX2" fmla="*/ 1028700 w 1028700"/>
              <a:gd name="connsiteY2" fmla="*/ 685800 h 685800"/>
              <a:gd name="connsiteX3" fmla="*/ 0 w 1028700"/>
              <a:gd name="connsiteY3" fmla="*/ 685800 h 685800"/>
              <a:gd name="connsiteX0" fmla="*/ 0 w 1190625"/>
              <a:gd name="connsiteY0" fmla="*/ 847725 h 847725"/>
              <a:gd name="connsiteX1" fmla="*/ 514350 w 1190625"/>
              <a:gd name="connsiteY1" fmla="*/ 1619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0 w 1190625"/>
              <a:gd name="connsiteY0" fmla="*/ 847725 h 847725"/>
              <a:gd name="connsiteX1" fmla="*/ 581025 w 1190625"/>
              <a:gd name="connsiteY1" fmla="*/ 9525 h 847725"/>
              <a:gd name="connsiteX2" fmla="*/ 1190625 w 1190625"/>
              <a:gd name="connsiteY2" fmla="*/ 0 h 847725"/>
              <a:gd name="connsiteX3" fmla="*/ 0 w 1190625"/>
              <a:gd name="connsiteY3" fmla="*/ 847725 h 847725"/>
              <a:gd name="connsiteX0" fmla="*/ 581025 w 609600"/>
              <a:gd name="connsiteY0" fmla="*/ 590550 h 590550"/>
              <a:gd name="connsiteX1" fmla="*/ 0 w 609600"/>
              <a:gd name="connsiteY1" fmla="*/ 9525 h 590550"/>
              <a:gd name="connsiteX2" fmla="*/ 609600 w 609600"/>
              <a:gd name="connsiteY2" fmla="*/ 0 h 590550"/>
              <a:gd name="connsiteX3" fmla="*/ 581025 w 609600"/>
              <a:gd name="connsiteY3" fmla="*/ 590550 h 590550"/>
              <a:gd name="connsiteX0" fmla="*/ 614362 w 614362"/>
              <a:gd name="connsiteY0" fmla="*/ 588168 h 588168"/>
              <a:gd name="connsiteX1" fmla="*/ 0 w 614362"/>
              <a:gd name="connsiteY1" fmla="*/ 9525 h 588168"/>
              <a:gd name="connsiteX2" fmla="*/ 609600 w 614362"/>
              <a:gd name="connsiteY2" fmla="*/ 0 h 588168"/>
              <a:gd name="connsiteX3" fmla="*/ 614362 w 614362"/>
              <a:gd name="connsiteY3" fmla="*/ 588168 h 588168"/>
              <a:gd name="connsiteX0" fmla="*/ 604837 w 609811"/>
              <a:gd name="connsiteY0" fmla="*/ 583406 h 583406"/>
              <a:gd name="connsiteX1" fmla="*/ 0 w 609811"/>
              <a:gd name="connsiteY1" fmla="*/ 9525 h 583406"/>
              <a:gd name="connsiteX2" fmla="*/ 609600 w 609811"/>
              <a:gd name="connsiteY2" fmla="*/ 0 h 583406"/>
              <a:gd name="connsiteX3" fmla="*/ 604837 w 609811"/>
              <a:gd name="connsiteY3" fmla="*/ 583406 h 583406"/>
              <a:gd name="connsiteX0" fmla="*/ 609600 w 610058"/>
              <a:gd name="connsiteY0" fmla="*/ 583406 h 583406"/>
              <a:gd name="connsiteX1" fmla="*/ 0 w 610058"/>
              <a:gd name="connsiteY1" fmla="*/ 9525 h 583406"/>
              <a:gd name="connsiteX2" fmla="*/ 609600 w 610058"/>
              <a:gd name="connsiteY2" fmla="*/ 0 h 583406"/>
              <a:gd name="connsiteX3" fmla="*/ 609600 w 610058"/>
              <a:gd name="connsiteY3" fmla="*/ 583406 h 583406"/>
              <a:gd name="connsiteX0" fmla="*/ 611981 w 611981"/>
              <a:gd name="connsiteY0" fmla="*/ 583406 h 583406"/>
              <a:gd name="connsiteX1" fmla="*/ 0 w 611981"/>
              <a:gd name="connsiteY1" fmla="*/ 9525 h 583406"/>
              <a:gd name="connsiteX2" fmla="*/ 609600 w 611981"/>
              <a:gd name="connsiteY2" fmla="*/ 0 h 583406"/>
              <a:gd name="connsiteX3" fmla="*/ 611981 w 611981"/>
              <a:gd name="connsiteY3" fmla="*/ 583406 h 583406"/>
              <a:gd name="connsiteX0" fmla="*/ 621506 w 621506"/>
              <a:gd name="connsiteY0" fmla="*/ 583406 h 583406"/>
              <a:gd name="connsiteX1" fmla="*/ 0 w 621506"/>
              <a:gd name="connsiteY1" fmla="*/ 7144 h 583406"/>
              <a:gd name="connsiteX2" fmla="*/ 619125 w 621506"/>
              <a:gd name="connsiteY2" fmla="*/ 0 h 583406"/>
              <a:gd name="connsiteX3" fmla="*/ 621506 w 621506"/>
              <a:gd name="connsiteY3" fmla="*/ 583406 h 583406"/>
              <a:gd name="connsiteX0" fmla="*/ 664368 w 664368"/>
              <a:gd name="connsiteY0" fmla="*/ 583406 h 583406"/>
              <a:gd name="connsiteX1" fmla="*/ 0 w 664368"/>
              <a:gd name="connsiteY1" fmla="*/ 0 h 583406"/>
              <a:gd name="connsiteX2" fmla="*/ 661987 w 664368"/>
              <a:gd name="connsiteY2" fmla="*/ 0 h 583406"/>
              <a:gd name="connsiteX3" fmla="*/ 664368 w 664368"/>
              <a:gd name="connsiteY3" fmla="*/ 5834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" h="583406">
                <a:moveTo>
                  <a:pt x="664368" y="583406"/>
                </a:moveTo>
                <a:lnTo>
                  <a:pt x="0" y="0"/>
                </a:lnTo>
                <a:lnTo>
                  <a:pt x="661987" y="0"/>
                </a:lnTo>
                <a:cubicBezTo>
                  <a:pt x="663574" y="196056"/>
                  <a:pt x="662781" y="387350"/>
                  <a:pt x="664368" y="583406"/>
                </a:cubicBezTo>
                <a:close/>
              </a:path>
            </a:pathLst>
          </a:cu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 rot="2414253">
            <a:off x="8534928" y="6432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АИС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00" y="224307"/>
            <a:ext cx="397067" cy="42353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233088"/>
            <a:ext cx="394955" cy="398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30546"/>
            <a:ext cx="3754825" cy="48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ятиугольник 22"/>
          <p:cNvSpPr/>
          <p:nvPr/>
        </p:nvSpPr>
        <p:spPr>
          <a:xfrm>
            <a:off x="954830" y="1600200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97976" y="1525631"/>
            <a:ext cx="318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Разработан для расчета первоначальных договоров ОПО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954830" y="2592631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694388" y="2632362"/>
            <a:ext cx="20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Понятный интерфейс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954830" y="3581375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379330" y="3621106"/>
            <a:ext cx="27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Просмотр истории расчетов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954830" y="4558642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505179" y="4589580"/>
            <a:ext cx="253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Сохранение и печать расчета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954830" y="5543841"/>
            <a:ext cx="3721402" cy="790326"/>
          </a:xfrm>
          <a:prstGeom prst="homePlate">
            <a:avLst/>
          </a:prstGeom>
          <a:gradFill>
            <a:gsLst>
              <a:gs pos="0">
                <a:srgbClr val="CB2200"/>
              </a:gs>
              <a:gs pos="36000">
                <a:srgbClr val="FF5B28">
                  <a:alpha val="77000"/>
                </a:srgbClr>
              </a:gs>
              <a:gs pos="99000">
                <a:srgbClr val="FF8761">
                  <a:alpha val="7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59522" y="5574779"/>
            <a:ext cx="31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Публикация расчета для участия в конкурсе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1536463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2525046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3510680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4499263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5481023"/>
            <a:ext cx="925906" cy="90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" y="3637827"/>
            <a:ext cx="601626" cy="6570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2" y="5612054"/>
            <a:ext cx="648561" cy="65282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8" y="1662494"/>
            <a:ext cx="546156" cy="6528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" y="4671514"/>
            <a:ext cx="622959" cy="57602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0" y="2613246"/>
            <a:ext cx="473620" cy="6912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0094" y="6463926"/>
            <a:ext cx="2133600" cy="365125"/>
          </a:xfrm>
        </p:spPr>
        <p:txBody>
          <a:bodyPr/>
          <a:lstStyle/>
          <a:p>
            <a:fld id="{4D7695BE-3835-4F15-885B-9E34AF8F693E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0072" y="1719071"/>
            <a:ext cx="3348372" cy="4410229"/>
          </a:xfrm>
          <a:prstGeom prst="roundRect">
            <a:avLst>
              <a:gd name="adj" fmla="val 5004"/>
            </a:avLst>
          </a:prstGeom>
          <a:solidFill>
            <a:srgbClr val="F4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5105401" y="1855727"/>
            <a:ext cx="3538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12341"/>
                </a:solidFill>
                <a:latin typeface="+mn-lt"/>
              </a:rPr>
              <a:t>15 840</a:t>
            </a:r>
            <a:endParaRPr lang="ru-RU" sz="6000" b="1" dirty="0" smtClean="0">
              <a:solidFill>
                <a:srgbClr val="312341"/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РАСЧЕТОВ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29653" y="5625921"/>
            <a:ext cx="197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 СЕНТЯБРЯ 2014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ОКТЯБРЬ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2015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36" y="4886712"/>
            <a:ext cx="1170335" cy="118862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105401" y="3382957"/>
            <a:ext cx="3538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12341"/>
                </a:solidFill>
                <a:latin typeface="+mn-lt"/>
              </a:rPr>
              <a:t>3</a:t>
            </a:r>
            <a:r>
              <a:rPr lang="ru-RU" sz="6000" b="1" dirty="0" smtClean="0">
                <a:solidFill>
                  <a:srgbClr val="312341"/>
                </a:solidFill>
                <a:latin typeface="+mn-lt"/>
              </a:rPr>
              <a:t> 907</a:t>
            </a:r>
            <a:endParaRPr lang="ru-RU" sz="6000" b="1" dirty="0" smtClean="0">
              <a:solidFill>
                <a:srgbClr val="312341"/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rgbClr val="312341"/>
                </a:solidFill>
                <a:latin typeface="+mn-lt"/>
              </a:rPr>
              <a:t>ПУБЛИКАЦИЙ</a:t>
            </a:r>
            <a:endParaRPr lang="ru-RU" sz="2400" b="1" dirty="0">
              <a:solidFill>
                <a:srgbClr val="312341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5916" y="993150"/>
            <a:ext cx="523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ПО СОСТОЯНИЮ НА 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ОКТЯБРЬ </a:t>
            </a:r>
            <a:r>
              <a:rPr lang="ru-RU" sz="1600" b="1" dirty="0" smtClean="0">
                <a:solidFill>
                  <a:srgbClr val="526B67"/>
                </a:solidFill>
                <a:latin typeface="+mn-lt"/>
              </a:rPr>
              <a:t>2015</a:t>
            </a:r>
            <a:endParaRPr lang="ru-RU" sz="1600" b="1" dirty="0">
              <a:solidFill>
                <a:srgbClr val="526B6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84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129705</TotalTime>
  <Words>901</Words>
  <Application>Microsoft Office PowerPoint</Application>
  <PresentationFormat>Экран (4:3)</PresentationFormat>
  <Paragraphs>405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НССО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ОС НССО</dc:subject>
  <dc:creator>Степановский</dc:creator>
  <cp:keywords>ОС НССО, ОСП, ОПО</cp:keywords>
  <cp:lastModifiedBy>Степановский Василий Игоревич</cp:lastModifiedBy>
  <cp:revision>3651</cp:revision>
  <cp:lastPrinted>2015-09-16T09:41:38Z</cp:lastPrinted>
  <dcterms:modified xsi:type="dcterms:W3CDTF">2015-10-13T10:07:43Z</dcterms:modified>
  <cp:category>ОС</cp:category>
</cp:coreProperties>
</file>