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2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theme/theme3.xml" ContentType="application/vnd.openxmlformats-officedocument.theme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theme/theme4.xml" ContentType="application/vnd.openxmlformats-officedocument.theme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theme/theme5.xml" ContentType="application/vnd.openxmlformats-officedocument.theme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96" r:id="rId2"/>
    <p:sldMasterId id="2147483727" r:id="rId3"/>
    <p:sldMasterId id="2147483758" r:id="rId4"/>
    <p:sldMasterId id="2147483789" r:id="rId5"/>
    <p:sldMasterId id="2147483820" r:id="rId6"/>
  </p:sldMasterIdLst>
  <p:notesMasterIdLst>
    <p:notesMasterId r:id="rId18"/>
  </p:notesMasterIdLst>
  <p:handoutMasterIdLst>
    <p:handoutMasterId r:id="rId19"/>
  </p:handoutMasterIdLst>
  <p:sldIdLst>
    <p:sldId id="387" r:id="rId7"/>
    <p:sldId id="365" r:id="rId8"/>
    <p:sldId id="392" r:id="rId9"/>
    <p:sldId id="393" r:id="rId10"/>
    <p:sldId id="372" r:id="rId11"/>
    <p:sldId id="394" r:id="rId12"/>
    <p:sldId id="395" r:id="rId13"/>
    <p:sldId id="397" r:id="rId14"/>
    <p:sldId id="396" r:id="rId15"/>
    <p:sldId id="398" r:id="rId16"/>
    <p:sldId id="391" r:id="rId17"/>
  </p:sldIdLst>
  <p:sldSz cx="9144000" cy="6858000" type="screen4x3"/>
  <p:notesSz cx="6858000" cy="9144000"/>
  <p:custDataLst>
    <p:tags r:id="rId2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7CBC48B-5175-49D9-9F9C-A57DEA9F3D68}">
          <p14:sldIdLst>
            <p14:sldId id="387"/>
            <p14:sldId id="365"/>
            <p14:sldId id="392"/>
            <p14:sldId id="393"/>
            <p14:sldId id="372"/>
            <p14:sldId id="394"/>
            <p14:sldId id="395"/>
            <p14:sldId id="397"/>
            <p14:sldId id="396"/>
            <p14:sldId id="398"/>
            <p14:sldId id="39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707"/>
    <a:srgbClr val="585858"/>
    <a:srgbClr val="30312F"/>
    <a:srgbClr val="000000"/>
    <a:srgbClr val="449FBC"/>
    <a:srgbClr val="37839B"/>
    <a:srgbClr val="E2B5E3"/>
    <a:srgbClr val="1DAEBD"/>
    <a:srgbClr val="C0C0C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0660B408-B3CF-4A94-85FC-2B1E0A45F4A2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9086" autoAdjust="0"/>
  </p:normalViewPr>
  <p:slideViewPr>
    <p:cSldViewPr>
      <p:cViewPr>
        <p:scale>
          <a:sx n="100" d="100"/>
          <a:sy n="100" d="100"/>
        </p:scale>
        <p:origin x="-1944" y="-438"/>
      </p:cViewPr>
      <p:guideLst>
        <p:guide orient="horz" pos="3930"/>
        <p:guide orient="horz" pos="663"/>
        <p:guide orient="horz" pos="2160"/>
        <p:guide orient="horz" pos="300"/>
        <p:guide pos="385"/>
        <p:guide pos="1973"/>
        <p:guide pos="5375"/>
        <p:guide pos="2880"/>
        <p:guide pos="3787"/>
        <p:guide/>
        <p:guide pos="2064"/>
        <p:guide pos="3696"/>
      </p:guideLst>
    </p:cSldViewPr>
  </p:slideViewPr>
  <p:outlineViewPr>
    <p:cViewPr>
      <p:scale>
        <a:sx n="33" d="100"/>
        <a:sy n="33" d="100"/>
      </p:scale>
      <p:origin x="0" y="57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950B8-E933-49FF-8F66-4DC517413366}" type="datetimeFigureOut">
              <a:rPr lang="ru-RU" smtClean="0"/>
              <a:pPr/>
              <a:t>06.02.2015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5433E-EC91-4FCA-8DB8-9127F45373A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35853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4C946-04CC-42D2-827A-4C4A09D284E7}" type="datetimeFigureOut">
              <a:rPr lang="ru-RU" smtClean="0"/>
              <a:pPr/>
              <a:t>06.02.2015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2AE1E0-AA92-4CF0-B799-D64AD4F3884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65846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1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1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1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1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1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1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1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1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1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1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1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1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1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1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1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1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1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1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1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1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1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1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1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1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1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1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1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1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1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1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6011862" y="3429000"/>
            <a:ext cx="2520951" cy="2088232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280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0" hasCustomPrompt="1"/>
          </p:nvPr>
        </p:nvSpPr>
        <p:spPr>
          <a:xfrm>
            <a:off x="6011862" y="5661249"/>
            <a:ext cx="2520951" cy="648072"/>
          </a:xfrm>
          <a:prstGeom prst="rect">
            <a:avLst/>
          </a:prstGeom>
        </p:spPr>
        <p:txBody>
          <a:bodyPr anchor="b" anchorCtr="0"/>
          <a:lstStyle>
            <a:lvl1pPr algn="l">
              <a:spcBef>
                <a:spcPts val="600"/>
              </a:spcBef>
              <a:defRPr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Описание презентации</a:t>
            </a:r>
          </a:p>
        </p:txBody>
      </p:sp>
    </p:spTree>
    <p:extLst>
      <p:ext uri="{BB962C8B-B14F-4D97-AF65-F5344CB8AC3E}">
        <p14:creationId xmlns:p14="http://schemas.microsoft.com/office/powerpoint/2010/main" val="3692779852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Шмуцтитул (раздел)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новой главы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1188" y="4437112"/>
            <a:ext cx="4248472" cy="1872208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600"/>
              </a:spcBef>
              <a:defRPr sz="2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3897489542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Шмуцтитул (раздел)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новой главы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1188" y="4437112"/>
            <a:ext cx="4248472" cy="1872208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600"/>
              </a:spcBef>
              <a:defRPr sz="2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2072206991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Шмуцтитул (раздел)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новой главы</a:t>
            </a:r>
            <a:endParaRPr lang="ru-RU" dirty="0"/>
          </a:p>
        </p:txBody>
      </p:sp>
      <p:sp>
        <p:nvSpPr>
          <p:cNvPr id="7" name="Текст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1188" y="4437112"/>
            <a:ext cx="4248472" cy="1872208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600"/>
              </a:spcBef>
              <a:defRPr sz="2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2324444493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Текст_1 коло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  <p:sp>
        <p:nvSpPr>
          <p:cNvPr id="27" name="Block Arc 26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2708920"/>
            <a:ext cx="5760639" cy="352742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3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11560" y="2204864"/>
            <a:ext cx="5760640" cy="36004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0" cap="all" spc="6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3969646649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много текста_1 коло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  <p:sp>
        <p:nvSpPr>
          <p:cNvPr id="27" name="Block Arc 26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556569"/>
            <a:ext cx="5760639" cy="4686819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3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11560" y="1052513"/>
            <a:ext cx="5760640" cy="36004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0" cap="all" spc="6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685819162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текст_2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ck Arc 2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4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5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2708920"/>
            <a:ext cx="3744415" cy="352742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0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11559" y="2204864"/>
            <a:ext cx="7921253" cy="36004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0" cap="all" spc="6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Заголовок</a:t>
            </a:r>
          </a:p>
        </p:txBody>
      </p:sp>
      <p:sp>
        <p:nvSpPr>
          <p:cNvPr id="13" name="Текст 3"/>
          <p:cNvSpPr>
            <a:spLocks noGrp="1"/>
          </p:cNvSpPr>
          <p:nvPr>
            <p:ph type="body" sz="quarter" idx="24" hasCustomPrompt="1"/>
          </p:nvPr>
        </p:nvSpPr>
        <p:spPr>
          <a:xfrm>
            <a:off x="4788398" y="2708920"/>
            <a:ext cx="3744415" cy="352742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pic>
        <p:nvPicPr>
          <p:cNvPr id="11" name="Picture 10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795594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много текста_2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ck Arc 2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4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5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558671"/>
            <a:ext cx="3744415" cy="4680204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0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11559" y="1054615"/>
            <a:ext cx="7921253" cy="36004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0" cap="all" spc="6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Заголовок</a:t>
            </a:r>
          </a:p>
        </p:txBody>
      </p:sp>
      <p:sp>
        <p:nvSpPr>
          <p:cNvPr id="13" name="Текст 3"/>
          <p:cNvSpPr>
            <a:spLocks noGrp="1"/>
          </p:cNvSpPr>
          <p:nvPr>
            <p:ph type="body" sz="quarter" idx="24" hasCustomPrompt="1"/>
          </p:nvPr>
        </p:nvSpPr>
        <p:spPr>
          <a:xfrm>
            <a:off x="4788398" y="1558671"/>
            <a:ext cx="3744415" cy="4680204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pic>
        <p:nvPicPr>
          <p:cNvPr id="11" name="Picture 10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608543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Текст_3_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Block Arc 26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2708920"/>
            <a:ext cx="2376263" cy="352742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3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11560" y="2204864"/>
            <a:ext cx="7920880" cy="36004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0" cap="all" spc="6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Заголовок</a:t>
            </a:r>
          </a:p>
        </p:txBody>
      </p:sp>
      <p:sp>
        <p:nvSpPr>
          <p:cNvPr id="47" name="Текст 3"/>
          <p:cNvSpPr>
            <a:spLocks noGrp="1"/>
          </p:cNvSpPr>
          <p:nvPr>
            <p:ph type="body" sz="quarter" idx="17" hasCustomPrompt="1"/>
          </p:nvPr>
        </p:nvSpPr>
        <p:spPr>
          <a:xfrm>
            <a:off x="3383869" y="2708920"/>
            <a:ext cx="2376263" cy="352742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48" name="Текст 3"/>
          <p:cNvSpPr>
            <a:spLocks noGrp="1"/>
          </p:cNvSpPr>
          <p:nvPr>
            <p:ph type="body" sz="quarter" idx="18" hasCustomPrompt="1"/>
          </p:nvPr>
        </p:nvSpPr>
        <p:spPr>
          <a:xfrm>
            <a:off x="6156176" y="2708920"/>
            <a:ext cx="2376263" cy="352742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pic>
        <p:nvPicPr>
          <p:cNvPr id="12" name="Picture 11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665871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Минимал —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2132856"/>
            <a:ext cx="7920880" cy="4103861"/>
          </a:xfrm>
          <a:prstGeom prst="rect">
            <a:avLst/>
          </a:prstGeom>
        </p:spPr>
        <p:txBody>
          <a:bodyPr lIns="0" rIns="0" numCol="2" spcCol="360000">
            <a:noAutofit/>
          </a:bodyPr>
          <a:lstStyle>
            <a:lvl1pPr marL="195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 typeface="Wingdings" pitchFamily="2" charset="2"/>
              <a:buNone/>
              <a:defRPr sz="1600" b="1">
                <a:solidFill>
                  <a:srgbClr val="004144"/>
                </a:solidFill>
                <a:latin typeface="Calibri"/>
                <a:cs typeface="Calibri"/>
              </a:defRPr>
            </a:lvl1pPr>
            <a:lvl2pPr marL="0" indent="-180000" defTabSz="809625">
              <a:lnSpc>
                <a:spcPct val="100000"/>
              </a:lnSpc>
              <a:buClr>
                <a:schemeClr val="tx1">
                  <a:lumMod val="75000"/>
                  <a:lumOff val="25000"/>
                </a:schemeClr>
              </a:buClr>
              <a:buSzPct val="85000"/>
              <a:buFont typeface="Lucida Grande CY"/>
              <a:buChar char="◼"/>
              <a:defRPr sz="1200" baseline="0">
                <a:solidFill>
                  <a:schemeClr val="tx2">
                    <a:lumMod val="50000"/>
                  </a:schemeClr>
                </a:solidFill>
                <a:latin typeface="Calibri"/>
                <a:cs typeface="Calibri"/>
              </a:defRPr>
            </a:lvl2pPr>
            <a:lvl3pPr marL="180000" indent="0">
              <a:lnSpc>
                <a:spcPct val="150000"/>
              </a:lnSpc>
              <a:buClr>
                <a:schemeClr val="tx2"/>
              </a:buClr>
              <a:buFontTx/>
              <a:buNone/>
              <a:defRPr sz="900" cap="all" baseline="0">
                <a:solidFill>
                  <a:schemeClr val="accent1">
                    <a:lumMod val="75000"/>
                  </a:schemeClr>
                </a:solidFill>
                <a:effectLst/>
                <a:latin typeface="Calibri"/>
                <a:cs typeface="Calibri"/>
              </a:defRPr>
            </a:lvl3pPr>
            <a:lvl4pPr marL="180000" indent="0">
              <a:lnSpc>
                <a:spcPct val="150000"/>
              </a:lnSpc>
              <a:buClr>
                <a:schemeClr val="tx2"/>
              </a:buClr>
              <a:buFontTx/>
              <a:buNone/>
              <a:defRPr sz="900" i="1" u="sng" strike="noStrike" cap="none" normalizeH="0" baseline="0">
                <a:solidFill>
                  <a:srgbClr val="00ABB3"/>
                </a:solidFill>
                <a:latin typeface="Calibri"/>
                <a:cs typeface="Calibri"/>
              </a:defRPr>
            </a:lvl4pPr>
            <a:lvl5pPr marL="352800" indent="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Tx/>
              <a:buNone/>
              <a:defRPr sz="900" b="0" i="0" u="none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0"/>
            <a:r>
              <a:rPr lang="ru-RU" dirty="0" smtClean="0"/>
              <a:t>Подзаголовок</a:t>
            </a:r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10" name="Block Arc 9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4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9" name="Текст 4"/>
          <p:cNvSpPr>
            <a:spLocks noGrp="1"/>
          </p:cNvSpPr>
          <p:nvPr>
            <p:ph type="body" sz="quarter" idx="17" hasCustomPrompt="1"/>
          </p:nvPr>
        </p:nvSpPr>
        <p:spPr>
          <a:xfrm>
            <a:off x="611560" y="1628800"/>
            <a:ext cx="7920880" cy="361974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b="0" cap="all" spc="60" dirty="0" smtClean="0"/>
              <a:t>Заголовок</a:t>
            </a:r>
          </a:p>
        </p:txBody>
      </p:sp>
      <p:pic>
        <p:nvPicPr>
          <p:cNvPr id="11" name="Picture 10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82346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lock Arc 5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8" name="Текст 4"/>
          <p:cNvSpPr>
            <a:spLocks noGrp="1"/>
          </p:cNvSpPr>
          <p:nvPr>
            <p:ph type="body" sz="quarter" idx="12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5" name="Текст 3"/>
          <p:cNvSpPr>
            <a:spLocks noGrp="1"/>
          </p:cNvSpPr>
          <p:nvPr>
            <p:ph type="body" sz="quarter" idx="16" hasCustomPrompt="1"/>
          </p:nvPr>
        </p:nvSpPr>
        <p:spPr>
          <a:xfrm>
            <a:off x="611561" y="1556793"/>
            <a:ext cx="7920879" cy="432048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</p:txBody>
      </p:sp>
      <p:pic>
        <p:nvPicPr>
          <p:cNvPr id="9" name="Picture 8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14980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екст 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611560" y="2706986"/>
            <a:ext cx="3744416" cy="433982"/>
          </a:xfrm>
          <a:prstGeom prst="rect">
            <a:avLst/>
          </a:prstGeom>
        </p:spPr>
        <p:txBody>
          <a:bodyPr lIns="0" anchor="b" anchorCtr="0"/>
          <a:lstStyle>
            <a:lvl1pPr>
              <a:defRPr sz="1800" b="1">
                <a:solidFill>
                  <a:schemeClr val="tx1">
                    <a:lumMod val="90000"/>
                    <a:lumOff val="10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 1</a:t>
            </a: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2" hasCustomPrompt="1"/>
          </p:nvPr>
        </p:nvSpPr>
        <p:spPr>
          <a:xfrm>
            <a:off x="4788024" y="2706986"/>
            <a:ext cx="3744789" cy="433982"/>
          </a:xfrm>
          <a:prstGeom prst="rect">
            <a:avLst/>
          </a:prstGeom>
        </p:spPr>
        <p:txBody>
          <a:bodyPr lIns="0" rIns="0" anchor="b" anchorCtr="0"/>
          <a:lstStyle>
            <a:lvl1pPr>
              <a:defRPr sz="1800" b="1">
                <a:solidFill>
                  <a:srgbClr val="006B70"/>
                </a:solidFill>
                <a:latin typeface="Calibri"/>
                <a:cs typeface="Calibri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dirty="0" smtClean="0"/>
              <a:t>Подзаголовок 1</a:t>
            </a:r>
          </a:p>
        </p:txBody>
      </p:sp>
      <p:sp>
        <p:nvSpPr>
          <p:cNvPr id="16" name="Текст 5"/>
          <p:cNvSpPr>
            <a:spLocks noGrp="1"/>
          </p:cNvSpPr>
          <p:nvPr>
            <p:ph type="body" sz="quarter" idx="18" hasCustomPrompt="1"/>
          </p:nvPr>
        </p:nvSpPr>
        <p:spPr>
          <a:xfrm>
            <a:off x="611560" y="3212976"/>
            <a:ext cx="3744416" cy="1512167"/>
          </a:xfrm>
          <a:prstGeom prst="rect">
            <a:avLst/>
          </a:prstGeom>
        </p:spPr>
        <p:txBody>
          <a:bodyPr lIns="0"/>
          <a:lstStyle>
            <a:lvl1pPr marL="180000" indent="-180000">
              <a:lnSpc>
                <a:spcPct val="100000"/>
              </a:lnSpc>
              <a:spcBef>
                <a:spcPts val="600"/>
              </a:spcBef>
              <a:buClr>
                <a:schemeClr val="accent3">
                  <a:lumMod val="75000"/>
                </a:schemeClr>
              </a:buClr>
              <a:buSzPct val="130000"/>
              <a:buFont typeface="Arial"/>
              <a:buChar char="✚"/>
              <a:defRPr sz="1200" baseline="0">
                <a:solidFill>
                  <a:srgbClr val="000707"/>
                </a:solidFill>
                <a:latin typeface="Calibri"/>
                <a:cs typeface="Calibri"/>
              </a:defRPr>
            </a:lvl1pPr>
            <a:lvl2pPr marL="714375" indent="-352425">
              <a:lnSpc>
                <a:spcPct val="150000"/>
              </a:lnSpc>
              <a:buClr>
                <a:schemeClr val="accent3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07632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ü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43827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Ø"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790700" indent="-34290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v"/>
              <a:defRPr sz="11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Сюда пишем плюсы</a:t>
            </a:r>
          </a:p>
        </p:txBody>
      </p:sp>
      <p:sp>
        <p:nvSpPr>
          <p:cNvPr id="19" name="Текст 5"/>
          <p:cNvSpPr>
            <a:spLocks noGrp="1"/>
          </p:cNvSpPr>
          <p:nvPr>
            <p:ph type="body" sz="quarter" idx="19" hasCustomPrompt="1"/>
          </p:nvPr>
        </p:nvSpPr>
        <p:spPr>
          <a:xfrm>
            <a:off x="611560" y="4797152"/>
            <a:ext cx="3744019" cy="1512168"/>
          </a:xfrm>
          <a:prstGeom prst="rect">
            <a:avLst/>
          </a:prstGeom>
        </p:spPr>
        <p:txBody>
          <a:bodyPr lIns="0"/>
          <a:lstStyle>
            <a:lvl1pPr marL="180000" indent="-180000">
              <a:lnSpc>
                <a:spcPct val="100000"/>
              </a:lnSpc>
              <a:spcBef>
                <a:spcPts val="600"/>
              </a:spcBef>
              <a:buClr>
                <a:srgbClr val="AB1967"/>
              </a:buClr>
              <a:buSzPct val="120000"/>
              <a:buFont typeface="Arial"/>
              <a:buChar char="✖"/>
              <a:defRPr sz="1200">
                <a:solidFill>
                  <a:srgbClr val="000707"/>
                </a:solidFill>
                <a:latin typeface="Calibri"/>
                <a:cs typeface="Calibri"/>
              </a:defRPr>
            </a:lvl1pPr>
            <a:lvl2pPr marL="714375" indent="-352425">
              <a:lnSpc>
                <a:spcPct val="150000"/>
              </a:lnSpc>
              <a:buClr>
                <a:schemeClr val="accent3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07632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ü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43827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Ø"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790700" indent="-34290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v"/>
              <a:defRPr sz="11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Сюда пишем минусы</a:t>
            </a:r>
          </a:p>
        </p:txBody>
      </p:sp>
      <p:sp>
        <p:nvSpPr>
          <p:cNvPr id="15" name="Block Arc 14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22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8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31" name="Текст 5"/>
          <p:cNvSpPr>
            <a:spLocks noGrp="1"/>
          </p:cNvSpPr>
          <p:nvPr>
            <p:ph type="body" sz="quarter" idx="23" hasCustomPrompt="1"/>
          </p:nvPr>
        </p:nvSpPr>
        <p:spPr>
          <a:xfrm>
            <a:off x="4788024" y="3212976"/>
            <a:ext cx="3744416" cy="1512167"/>
          </a:xfrm>
          <a:prstGeom prst="rect">
            <a:avLst/>
          </a:prstGeom>
        </p:spPr>
        <p:txBody>
          <a:bodyPr lIns="0"/>
          <a:lstStyle>
            <a:lvl1pPr marL="180000" indent="-180000">
              <a:lnSpc>
                <a:spcPct val="100000"/>
              </a:lnSpc>
              <a:spcBef>
                <a:spcPts val="600"/>
              </a:spcBef>
              <a:buClr>
                <a:schemeClr val="accent3">
                  <a:lumMod val="75000"/>
                </a:schemeClr>
              </a:buClr>
              <a:buSzPct val="130000"/>
              <a:buFont typeface="Arial"/>
              <a:buChar char="✚"/>
              <a:defRPr sz="1200" baseline="0">
                <a:solidFill>
                  <a:srgbClr val="000707"/>
                </a:solidFill>
                <a:latin typeface="Calibri"/>
                <a:cs typeface="Calibri"/>
              </a:defRPr>
            </a:lvl1pPr>
            <a:lvl2pPr marL="714375" indent="-352425">
              <a:lnSpc>
                <a:spcPct val="150000"/>
              </a:lnSpc>
              <a:buClr>
                <a:schemeClr val="accent3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07632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ü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43827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Ø"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790700" indent="-34290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v"/>
              <a:defRPr sz="11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Сюда пишем плюсы</a:t>
            </a:r>
          </a:p>
        </p:txBody>
      </p:sp>
      <p:sp>
        <p:nvSpPr>
          <p:cNvPr id="32" name="Текст 5"/>
          <p:cNvSpPr>
            <a:spLocks noGrp="1"/>
          </p:cNvSpPr>
          <p:nvPr>
            <p:ph type="body" sz="quarter" idx="24" hasCustomPrompt="1"/>
          </p:nvPr>
        </p:nvSpPr>
        <p:spPr>
          <a:xfrm>
            <a:off x="4788024" y="4797152"/>
            <a:ext cx="3744019" cy="1512168"/>
          </a:xfrm>
          <a:prstGeom prst="rect">
            <a:avLst/>
          </a:prstGeom>
        </p:spPr>
        <p:txBody>
          <a:bodyPr lIns="0"/>
          <a:lstStyle>
            <a:lvl1pPr marL="180000" indent="-180000">
              <a:lnSpc>
                <a:spcPct val="100000"/>
              </a:lnSpc>
              <a:spcBef>
                <a:spcPts val="600"/>
              </a:spcBef>
              <a:buClr>
                <a:srgbClr val="AB1967"/>
              </a:buClr>
              <a:buSzPct val="120000"/>
              <a:buFont typeface="Arial"/>
              <a:buChar char="✖"/>
              <a:defRPr sz="1200">
                <a:solidFill>
                  <a:srgbClr val="000707"/>
                </a:solidFill>
                <a:latin typeface="Calibri"/>
                <a:cs typeface="Calibri"/>
              </a:defRPr>
            </a:lvl1pPr>
            <a:lvl2pPr marL="714375" indent="-352425">
              <a:lnSpc>
                <a:spcPct val="150000"/>
              </a:lnSpc>
              <a:buClr>
                <a:schemeClr val="accent3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07632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ü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43827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Ø"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790700" indent="-34290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v"/>
              <a:defRPr sz="11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Сюда пишем минусы</a:t>
            </a:r>
          </a:p>
        </p:txBody>
      </p:sp>
      <p:pic>
        <p:nvPicPr>
          <p:cNvPr id="14" name="Picture 13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912612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Шмуцтитул (раздел)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новой главы</a:t>
            </a:r>
            <a:endParaRPr lang="ru-RU" dirty="0"/>
          </a:p>
        </p:txBody>
      </p:sp>
      <p:sp>
        <p:nvSpPr>
          <p:cNvPr id="7" name="Текст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1188" y="4437112"/>
            <a:ext cx="4248472" cy="1872208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600"/>
              </a:spcBef>
              <a:defRPr sz="2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817461103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равнени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611560" y="1628800"/>
            <a:ext cx="3744416" cy="433982"/>
          </a:xfrm>
          <a:prstGeom prst="rect">
            <a:avLst/>
          </a:prstGeom>
        </p:spPr>
        <p:txBody>
          <a:bodyPr lIns="0" anchor="b" anchorCtr="0"/>
          <a:lstStyle>
            <a:lvl1pPr>
              <a:defRPr sz="1800" b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 1</a:t>
            </a:r>
          </a:p>
        </p:txBody>
      </p:sp>
      <p:sp>
        <p:nvSpPr>
          <p:cNvPr id="7" name="Block Arc 6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8" name="Текст 4"/>
          <p:cNvSpPr>
            <a:spLocks noGrp="1"/>
          </p:cNvSpPr>
          <p:nvPr>
            <p:ph type="body" sz="quarter" idx="22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grpSp>
        <p:nvGrpSpPr>
          <p:cNvPr id="45" name="Group 44"/>
          <p:cNvGrpSpPr/>
          <p:nvPr userDrawn="1"/>
        </p:nvGrpSpPr>
        <p:grpSpPr>
          <a:xfrm>
            <a:off x="611561" y="4653136"/>
            <a:ext cx="851693" cy="851693"/>
            <a:chOff x="611561" y="3861048"/>
            <a:chExt cx="1136342" cy="1136342"/>
          </a:xfrm>
        </p:grpSpPr>
        <p:sp>
          <p:nvSpPr>
            <p:cNvPr id="16" name="Oval 15"/>
            <p:cNvSpPr/>
            <p:nvPr userDrawn="1"/>
          </p:nvSpPr>
          <p:spPr>
            <a:xfrm>
              <a:off x="626596" y="3876083"/>
              <a:ext cx="1106272" cy="1106272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1" name="Minus 20"/>
            <p:cNvSpPr/>
            <p:nvPr userDrawn="1"/>
          </p:nvSpPr>
          <p:spPr>
            <a:xfrm>
              <a:off x="611561" y="3861048"/>
              <a:ext cx="1136342" cy="1136342"/>
            </a:xfrm>
            <a:prstGeom prst="mathMinus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46" name="Group 45"/>
          <p:cNvGrpSpPr/>
          <p:nvPr userDrawn="1"/>
        </p:nvGrpSpPr>
        <p:grpSpPr>
          <a:xfrm>
            <a:off x="611561" y="2204865"/>
            <a:ext cx="851693" cy="851693"/>
            <a:chOff x="611561" y="2204865"/>
            <a:chExt cx="1136342" cy="1136342"/>
          </a:xfrm>
        </p:grpSpPr>
        <p:sp>
          <p:nvSpPr>
            <p:cNvPr id="23" name="Oval 22"/>
            <p:cNvSpPr/>
            <p:nvPr userDrawn="1"/>
          </p:nvSpPr>
          <p:spPr>
            <a:xfrm>
              <a:off x="626596" y="2219900"/>
              <a:ext cx="1106272" cy="1106272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4" name="Plus 23"/>
            <p:cNvSpPr/>
            <p:nvPr userDrawn="1"/>
          </p:nvSpPr>
          <p:spPr>
            <a:xfrm>
              <a:off x="611561" y="2204865"/>
              <a:ext cx="1136342" cy="1136342"/>
            </a:xfrm>
            <a:prstGeom prst="mathPlus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33" name="Текст 3"/>
          <p:cNvSpPr>
            <a:spLocks noGrp="1"/>
          </p:cNvSpPr>
          <p:nvPr userDrawn="1">
            <p:ph type="body" sz="quarter" idx="25" hasCustomPrompt="1"/>
          </p:nvPr>
        </p:nvSpPr>
        <p:spPr>
          <a:xfrm>
            <a:off x="1619672" y="2204864"/>
            <a:ext cx="2736304" cy="1512167"/>
          </a:xfrm>
          <a:prstGeom prst="rect">
            <a:avLst/>
          </a:prstGeom>
        </p:spPr>
        <p:txBody>
          <a:bodyPr lIns="0" rIns="0" numCol="1" spcCol="180000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1"/>
            <a:r>
              <a:rPr lang="ru-RU" dirty="0" smtClean="0"/>
              <a:t>Текст списка</a:t>
            </a:r>
          </a:p>
        </p:txBody>
      </p:sp>
      <p:sp>
        <p:nvSpPr>
          <p:cNvPr id="35" name="Текст 3"/>
          <p:cNvSpPr>
            <a:spLocks noGrp="1"/>
          </p:cNvSpPr>
          <p:nvPr userDrawn="1">
            <p:ph type="body" sz="quarter" idx="26" hasCustomPrompt="1"/>
          </p:nvPr>
        </p:nvSpPr>
        <p:spPr>
          <a:xfrm>
            <a:off x="1619672" y="4725144"/>
            <a:ext cx="2736304" cy="1512167"/>
          </a:xfrm>
          <a:prstGeom prst="rect">
            <a:avLst/>
          </a:prstGeom>
        </p:spPr>
        <p:txBody>
          <a:bodyPr lIns="0" rIns="0" numCol="1" spcCol="180000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1"/>
            <a:r>
              <a:rPr lang="ru-RU" dirty="0" smtClean="0"/>
              <a:t>Текст списка</a:t>
            </a:r>
          </a:p>
        </p:txBody>
      </p:sp>
      <p:sp>
        <p:nvSpPr>
          <p:cNvPr id="36" name="Текст 4"/>
          <p:cNvSpPr>
            <a:spLocks noGrp="1"/>
          </p:cNvSpPr>
          <p:nvPr userDrawn="1">
            <p:ph type="body" sz="quarter" idx="27" hasCustomPrompt="1"/>
          </p:nvPr>
        </p:nvSpPr>
        <p:spPr>
          <a:xfrm>
            <a:off x="4788024" y="1628800"/>
            <a:ext cx="3744416" cy="433982"/>
          </a:xfrm>
          <a:prstGeom prst="rect">
            <a:avLst/>
          </a:prstGeom>
        </p:spPr>
        <p:txBody>
          <a:bodyPr lIns="0" anchor="b" anchorCtr="0"/>
          <a:lstStyle>
            <a:lvl1pPr>
              <a:defRPr sz="1800" b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 1</a:t>
            </a:r>
          </a:p>
        </p:txBody>
      </p:sp>
      <p:grpSp>
        <p:nvGrpSpPr>
          <p:cNvPr id="51" name="Group 50"/>
          <p:cNvGrpSpPr/>
          <p:nvPr userDrawn="1"/>
        </p:nvGrpSpPr>
        <p:grpSpPr>
          <a:xfrm>
            <a:off x="4788024" y="4653136"/>
            <a:ext cx="851693" cy="851693"/>
            <a:chOff x="611561" y="3861048"/>
            <a:chExt cx="1136342" cy="1136342"/>
          </a:xfrm>
        </p:grpSpPr>
        <p:sp>
          <p:nvSpPr>
            <p:cNvPr id="52" name="Oval 51"/>
            <p:cNvSpPr/>
            <p:nvPr userDrawn="1"/>
          </p:nvSpPr>
          <p:spPr>
            <a:xfrm>
              <a:off x="626596" y="3876083"/>
              <a:ext cx="1106272" cy="1106272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3" name="Minus 52"/>
            <p:cNvSpPr/>
            <p:nvPr userDrawn="1"/>
          </p:nvSpPr>
          <p:spPr>
            <a:xfrm>
              <a:off x="611561" y="3861048"/>
              <a:ext cx="1136342" cy="1136342"/>
            </a:xfrm>
            <a:prstGeom prst="mathMinus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54" name="Group 53"/>
          <p:cNvGrpSpPr/>
          <p:nvPr userDrawn="1"/>
        </p:nvGrpSpPr>
        <p:grpSpPr>
          <a:xfrm>
            <a:off x="4788024" y="2204865"/>
            <a:ext cx="851693" cy="851693"/>
            <a:chOff x="611561" y="2204865"/>
            <a:chExt cx="1136342" cy="1136342"/>
          </a:xfrm>
        </p:grpSpPr>
        <p:sp>
          <p:nvSpPr>
            <p:cNvPr id="55" name="Oval 54"/>
            <p:cNvSpPr/>
            <p:nvPr userDrawn="1"/>
          </p:nvSpPr>
          <p:spPr>
            <a:xfrm>
              <a:off x="626596" y="2219900"/>
              <a:ext cx="1106272" cy="1106272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6" name="Plus 55"/>
            <p:cNvSpPr/>
            <p:nvPr userDrawn="1"/>
          </p:nvSpPr>
          <p:spPr>
            <a:xfrm>
              <a:off x="611561" y="2204865"/>
              <a:ext cx="1136342" cy="1136342"/>
            </a:xfrm>
            <a:prstGeom prst="mathPlus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7" name="Текст 3"/>
          <p:cNvSpPr>
            <a:spLocks noGrp="1"/>
          </p:cNvSpPr>
          <p:nvPr>
            <p:ph type="body" sz="quarter" idx="28" hasCustomPrompt="1"/>
          </p:nvPr>
        </p:nvSpPr>
        <p:spPr>
          <a:xfrm>
            <a:off x="5796135" y="2204864"/>
            <a:ext cx="2736304" cy="1512167"/>
          </a:xfrm>
          <a:prstGeom prst="rect">
            <a:avLst/>
          </a:prstGeom>
        </p:spPr>
        <p:txBody>
          <a:bodyPr lIns="0" rIns="0" numCol="1" spcCol="180000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1"/>
            <a:r>
              <a:rPr lang="ru-RU" dirty="0" smtClean="0"/>
              <a:t>Текст списка</a:t>
            </a:r>
          </a:p>
        </p:txBody>
      </p:sp>
      <p:sp>
        <p:nvSpPr>
          <p:cNvPr id="58" name="Текст 3"/>
          <p:cNvSpPr>
            <a:spLocks noGrp="1"/>
          </p:cNvSpPr>
          <p:nvPr>
            <p:ph type="body" sz="quarter" idx="29" hasCustomPrompt="1"/>
          </p:nvPr>
        </p:nvSpPr>
        <p:spPr>
          <a:xfrm>
            <a:off x="5796135" y="4725144"/>
            <a:ext cx="2736304" cy="1512167"/>
          </a:xfrm>
          <a:prstGeom prst="rect">
            <a:avLst/>
          </a:prstGeom>
        </p:spPr>
        <p:txBody>
          <a:bodyPr lIns="0" rIns="0" numCol="1" spcCol="180000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1"/>
            <a:r>
              <a:rPr lang="ru-RU" dirty="0" smtClean="0"/>
              <a:t>Текст списка</a:t>
            </a:r>
          </a:p>
        </p:txBody>
      </p:sp>
      <p:pic>
        <p:nvPicPr>
          <p:cNvPr id="26" name="Picture 25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05100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екст и рисун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4"/>
          <p:cNvSpPr>
            <a:spLocks noGrp="1"/>
          </p:cNvSpPr>
          <p:nvPr>
            <p:ph type="pic" sz="quarter" idx="14"/>
          </p:nvPr>
        </p:nvSpPr>
        <p:spPr>
          <a:xfrm>
            <a:off x="3924300" y="1988840"/>
            <a:ext cx="4608140" cy="396044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Drag picture to placeholder or click icon to add</a:t>
            </a:r>
            <a:endParaRPr lang="ru-RU" dirty="0"/>
          </a:p>
        </p:txBody>
      </p:sp>
      <p:sp>
        <p:nvSpPr>
          <p:cNvPr id="11" name="Block Arc 10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6" name="Номер слайда 5"/>
          <p:cNvSpPr>
            <a:spLocks noGrp="1"/>
          </p:cNvSpPr>
          <p:nvPr>
            <p:ph type="sldNum" sz="quarter" idx="16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21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988840"/>
            <a:ext cx="3096343" cy="431988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22" name="Текст 3"/>
          <p:cNvSpPr>
            <a:spLocks noGrp="1"/>
          </p:cNvSpPr>
          <p:nvPr>
            <p:ph type="body" sz="quarter" idx="18" hasCustomPrompt="1"/>
          </p:nvPr>
        </p:nvSpPr>
        <p:spPr>
          <a:xfrm>
            <a:off x="3923928" y="6093296"/>
            <a:ext cx="4608512" cy="216024"/>
          </a:xfrm>
          <a:prstGeom prst="rect">
            <a:avLst/>
          </a:prstGeom>
        </p:spPr>
        <p:txBody>
          <a:bodyPr lIns="0" rIns="0" numCol="1" spcCol="360000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4"/>
            <a:r>
              <a:rPr lang="ru-RU" dirty="0" smtClean="0"/>
              <a:t>Подпись к картинке</a:t>
            </a:r>
          </a:p>
        </p:txBody>
      </p:sp>
      <p:pic>
        <p:nvPicPr>
          <p:cNvPr id="12" name="Picture 11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813149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иаграмма 3"/>
          <p:cNvSpPr>
            <a:spLocks noGrp="1"/>
          </p:cNvSpPr>
          <p:nvPr>
            <p:ph type="chart" sz="quarter" idx="14"/>
          </p:nvPr>
        </p:nvSpPr>
        <p:spPr bwMode="auto">
          <a:xfrm>
            <a:off x="3923928" y="1988840"/>
            <a:ext cx="4608512" cy="4320481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icon to add chart</a:t>
            </a:r>
            <a:endParaRPr lang="ru-RU" dirty="0"/>
          </a:p>
        </p:txBody>
      </p:sp>
      <p:sp>
        <p:nvSpPr>
          <p:cNvPr id="11" name="Block Arc 10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3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5" name="Номер слайда 5"/>
          <p:cNvSpPr>
            <a:spLocks noGrp="1"/>
          </p:cNvSpPr>
          <p:nvPr>
            <p:ph type="sldNum" sz="quarter" idx="15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20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988840"/>
            <a:ext cx="3096343" cy="431988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pic>
        <p:nvPicPr>
          <p:cNvPr id="10" name="Picture 9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791761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Графи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иаграмма 3"/>
          <p:cNvSpPr>
            <a:spLocks noGrp="1"/>
          </p:cNvSpPr>
          <p:nvPr>
            <p:ph type="chart" sz="quarter" idx="13"/>
          </p:nvPr>
        </p:nvSpPr>
        <p:spPr>
          <a:xfrm>
            <a:off x="611560" y="2420888"/>
            <a:ext cx="7920880" cy="3888432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icon to add chart</a:t>
            </a:r>
            <a:endParaRPr lang="ru-RU" dirty="0"/>
          </a:p>
        </p:txBody>
      </p:sp>
      <p:sp>
        <p:nvSpPr>
          <p:cNvPr id="10" name="Block Arc 9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5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7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988841"/>
            <a:ext cx="5760639" cy="288032"/>
          </a:xfrm>
          <a:prstGeom prst="rect">
            <a:avLst/>
          </a:prstGeom>
        </p:spPr>
        <p:txBody>
          <a:bodyPr lIns="0" rIns="0" numCol="1" spcCol="360000" anchor="b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endParaRPr lang="ru-RU" dirty="0" smtClean="0"/>
          </a:p>
        </p:txBody>
      </p:sp>
      <p:pic>
        <p:nvPicPr>
          <p:cNvPr id="11" name="Picture 10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106072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аблица 4"/>
          <p:cNvSpPr>
            <a:spLocks noGrp="1"/>
          </p:cNvSpPr>
          <p:nvPr>
            <p:ph type="tbl" sz="quarter" idx="13"/>
          </p:nvPr>
        </p:nvSpPr>
        <p:spPr>
          <a:xfrm>
            <a:off x="611560" y="2420888"/>
            <a:ext cx="7920880" cy="3888432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icon to add table</a:t>
            </a:r>
            <a:endParaRPr lang="ru-RU" dirty="0"/>
          </a:p>
        </p:txBody>
      </p:sp>
      <p:sp>
        <p:nvSpPr>
          <p:cNvPr id="10" name="Block Arc 9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5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7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988841"/>
            <a:ext cx="5760639" cy="288032"/>
          </a:xfrm>
          <a:prstGeom prst="rect">
            <a:avLst/>
          </a:prstGeom>
        </p:spPr>
        <p:txBody>
          <a:bodyPr lIns="0" rIns="0" numCol="1" spcCol="36000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endParaRPr lang="ru-RU" dirty="0" smtClean="0"/>
          </a:p>
        </p:txBody>
      </p:sp>
      <p:pic>
        <p:nvPicPr>
          <p:cNvPr id="11" name="Picture 10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194588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Минимал — текст+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Диаграмма 3"/>
          <p:cNvSpPr>
            <a:spLocks noGrp="1"/>
          </p:cNvSpPr>
          <p:nvPr>
            <p:ph type="chart" sz="quarter" idx="15"/>
          </p:nvPr>
        </p:nvSpPr>
        <p:spPr bwMode="auto">
          <a:xfrm>
            <a:off x="2555776" y="1556792"/>
            <a:ext cx="5976664" cy="4752529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icon to add chart</a:t>
            </a:r>
            <a:endParaRPr lang="ru-RU" dirty="0"/>
          </a:p>
        </p:txBody>
      </p:sp>
      <p:sp>
        <p:nvSpPr>
          <p:cNvPr id="10" name="Block Arc 9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20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556792"/>
            <a:ext cx="1728191" cy="4751933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pic>
        <p:nvPicPr>
          <p:cNvPr id="11" name="Picture 10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00763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Минимал — текст+карти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Рисунок 4"/>
          <p:cNvSpPr>
            <a:spLocks noGrp="1"/>
          </p:cNvSpPr>
          <p:nvPr>
            <p:ph type="pic" sz="quarter" idx="15"/>
          </p:nvPr>
        </p:nvSpPr>
        <p:spPr>
          <a:xfrm>
            <a:off x="3924300" y="1556792"/>
            <a:ext cx="4608140" cy="4248697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Drag picture to placeholder or click icon to add</a:t>
            </a:r>
            <a:endParaRPr lang="ru-RU" dirty="0"/>
          </a:p>
        </p:txBody>
      </p:sp>
      <p:sp>
        <p:nvSpPr>
          <p:cNvPr id="9" name="Block Arc 8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21" name="Текст 4"/>
          <p:cNvSpPr>
            <a:spLocks noGrp="1"/>
          </p:cNvSpPr>
          <p:nvPr>
            <p:ph type="body" sz="quarter" idx="18" hasCustomPrompt="1"/>
          </p:nvPr>
        </p:nvSpPr>
        <p:spPr>
          <a:xfrm>
            <a:off x="611560" y="1556792"/>
            <a:ext cx="3096344" cy="36197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b="0" cap="all" spc="60" dirty="0" smtClean="0"/>
              <a:t>Заголовок</a:t>
            </a:r>
          </a:p>
        </p:txBody>
      </p:sp>
      <p:sp>
        <p:nvSpPr>
          <p:cNvPr id="22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988840"/>
            <a:ext cx="3096343" cy="431988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23" name="Текст 3"/>
          <p:cNvSpPr>
            <a:spLocks noGrp="1"/>
          </p:cNvSpPr>
          <p:nvPr>
            <p:ph type="body" sz="quarter" idx="19" hasCustomPrompt="1"/>
          </p:nvPr>
        </p:nvSpPr>
        <p:spPr>
          <a:xfrm>
            <a:off x="3923928" y="6093296"/>
            <a:ext cx="4608512" cy="216024"/>
          </a:xfrm>
          <a:prstGeom prst="rect">
            <a:avLst/>
          </a:prstGeom>
        </p:spPr>
        <p:txBody>
          <a:bodyPr lIns="0" rIns="0" numCol="1" spcCol="360000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4"/>
            <a:r>
              <a:rPr lang="ru-RU" dirty="0" smtClean="0"/>
              <a:t>Подпись к картинке</a:t>
            </a:r>
          </a:p>
        </p:txBody>
      </p:sp>
      <p:pic>
        <p:nvPicPr>
          <p:cNvPr id="15" name="Picture 14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089354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Минимал —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аблица 4"/>
          <p:cNvSpPr>
            <a:spLocks noGrp="1"/>
          </p:cNvSpPr>
          <p:nvPr>
            <p:ph type="tbl" sz="quarter" idx="13"/>
          </p:nvPr>
        </p:nvSpPr>
        <p:spPr>
          <a:xfrm>
            <a:off x="611560" y="2204864"/>
            <a:ext cx="7920880" cy="4104456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icon to add table</a:t>
            </a:r>
            <a:endParaRPr lang="ru-RU" dirty="0"/>
          </a:p>
        </p:txBody>
      </p:sp>
      <p:sp>
        <p:nvSpPr>
          <p:cNvPr id="9" name="Block Arc 8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5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7" hasCustomPrompt="1"/>
          </p:nvPr>
        </p:nvSpPr>
        <p:spPr>
          <a:xfrm>
            <a:off x="611560" y="1628800"/>
            <a:ext cx="7920880" cy="36197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b="0" cap="all" spc="60" dirty="0" smtClean="0"/>
              <a:t>Заголовок</a:t>
            </a:r>
          </a:p>
        </p:txBody>
      </p:sp>
      <p:pic>
        <p:nvPicPr>
          <p:cNvPr id="10" name="Picture 9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149178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Минимал — графи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иаграмма 2"/>
          <p:cNvSpPr>
            <a:spLocks noGrp="1"/>
          </p:cNvSpPr>
          <p:nvPr>
            <p:ph type="chart" sz="quarter" idx="14"/>
          </p:nvPr>
        </p:nvSpPr>
        <p:spPr>
          <a:xfrm>
            <a:off x="611559" y="2204864"/>
            <a:ext cx="7920881" cy="4104456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icon to add chart</a:t>
            </a:r>
            <a:endParaRPr lang="ru-RU" dirty="0"/>
          </a:p>
        </p:txBody>
      </p:sp>
      <p:sp>
        <p:nvSpPr>
          <p:cNvPr id="7" name="Block Arc 6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5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6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8" hasCustomPrompt="1"/>
          </p:nvPr>
        </p:nvSpPr>
        <p:spPr>
          <a:xfrm>
            <a:off x="611560" y="1628800"/>
            <a:ext cx="7920880" cy="36197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b="0" cap="all" spc="60" dirty="0" smtClean="0"/>
              <a:t>Заголовок</a:t>
            </a:r>
          </a:p>
        </p:txBody>
      </p:sp>
      <p:pic>
        <p:nvPicPr>
          <p:cNvPr id="10" name="Picture 9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94657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Финальный кадр_об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4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276599" y="6093296"/>
            <a:ext cx="3743673" cy="2278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>
                <a:solidFill>
                  <a:srgbClr val="FFFFFF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Контакты</a:t>
            </a:r>
          </a:p>
        </p:txBody>
      </p:sp>
      <p:sp>
        <p:nvSpPr>
          <p:cNvPr id="4" name="Прямоугольник 6"/>
          <p:cNvSpPr/>
          <p:nvPr userDrawn="1"/>
        </p:nvSpPr>
        <p:spPr bwMode="gray">
          <a:xfrm>
            <a:off x="7112604" y="6165304"/>
            <a:ext cx="1339027" cy="161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/>
            <a:r>
              <a:rPr lang="ru-RU" sz="1050" dirty="0" smtClean="0">
                <a:solidFill>
                  <a:prstClr val="white"/>
                </a:solidFill>
              </a:rPr>
              <a:t>© </a:t>
            </a:r>
            <a:r>
              <a:rPr lang="en-US" sz="1050" dirty="0" smtClean="0">
                <a:solidFill>
                  <a:prstClr val="white"/>
                </a:solidFill>
              </a:rPr>
              <a:t>AT Consulting</a:t>
            </a:r>
            <a:r>
              <a:rPr lang="ru-RU" sz="1050" dirty="0" smtClean="0">
                <a:solidFill>
                  <a:prstClr val="white"/>
                </a:solidFill>
              </a:rPr>
              <a:t> — 2012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7" hasCustomPrompt="1"/>
          </p:nvPr>
        </p:nvSpPr>
        <p:spPr>
          <a:xfrm>
            <a:off x="611560" y="3717032"/>
            <a:ext cx="4392488" cy="1944216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400" b="1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b="0" cap="all" spc="60" dirty="0" smtClean="0"/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2652843257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Текст_1 коло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  <p:sp>
        <p:nvSpPr>
          <p:cNvPr id="27" name="Block Arc 26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2708920"/>
            <a:ext cx="5760639" cy="352742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3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11560" y="2204864"/>
            <a:ext cx="5760640" cy="36004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0" cap="all" spc="6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056653826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44E7E3-6727-48EB-ACEC-7CCD918787FF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06/02/2015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7B97B-46A4-46D1-99F2-4BF3EB8B2A6B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65526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6011862" y="3429000"/>
            <a:ext cx="2520951" cy="2088232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280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0" hasCustomPrompt="1"/>
          </p:nvPr>
        </p:nvSpPr>
        <p:spPr>
          <a:xfrm>
            <a:off x="6011862" y="5661249"/>
            <a:ext cx="2520951" cy="648072"/>
          </a:xfrm>
          <a:prstGeom prst="rect">
            <a:avLst/>
          </a:prstGeom>
        </p:spPr>
        <p:txBody>
          <a:bodyPr anchor="b" anchorCtr="0"/>
          <a:lstStyle>
            <a:lvl1pPr algn="l">
              <a:spcBef>
                <a:spcPts val="600"/>
              </a:spcBef>
              <a:defRPr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Описание презентации</a:t>
            </a:r>
          </a:p>
        </p:txBody>
      </p:sp>
    </p:spTree>
    <p:extLst>
      <p:ext uri="{BB962C8B-B14F-4D97-AF65-F5344CB8AC3E}">
        <p14:creationId xmlns:p14="http://schemas.microsoft.com/office/powerpoint/2010/main" val="1966630049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Об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>
          <a:xfrm>
            <a:off x="611188" y="3429000"/>
            <a:ext cx="3960812" cy="2088232"/>
          </a:xfrm>
          <a:prstGeom prst="rect">
            <a:avLst/>
          </a:prstGeom>
        </p:spPr>
        <p:txBody>
          <a:bodyPr lIns="0"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bg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ru-RU" dirty="0" smtClean="0">
                <a:solidFill>
                  <a:prstClr val="white"/>
                </a:solidFill>
                <a:latin typeface="Calibri"/>
              </a:rPr>
              <a:t>Название презентации </a:t>
            </a:r>
            <a:br>
              <a:rPr lang="ru-RU" dirty="0" smtClean="0">
                <a:solidFill>
                  <a:prstClr val="white"/>
                </a:solidFill>
                <a:latin typeface="Calibri"/>
              </a:rPr>
            </a:br>
            <a:r>
              <a:rPr lang="ru-RU" dirty="0" smtClean="0">
                <a:solidFill>
                  <a:prstClr val="white"/>
                </a:solidFill>
                <a:latin typeface="Calibri"/>
              </a:rPr>
              <a:t>(если в заголовке длинные слова)</a:t>
            </a: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11188" y="5661249"/>
            <a:ext cx="3960812" cy="577626"/>
          </a:xfrm>
          <a:prstGeom prst="rect">
            <a:avLst/>
          </a:prstGeom>
        </p:spPr>
        <p:txBody>
          <a:bodyPr lIns="0" anchor="b"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ru-RU" dirty="0" smtClean="0"/>
              <a:t>Описание презентации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746476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ложка бела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6011862" y="3429000"/>
            <a:ext cx="2520951" cy="1728192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2800" baseline="0">
                <a:solidFill>
                  <a:srgbClr val="00ABB3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8" name="Текст 4"/>
          <p:cNvSpPr>
            <a:spLocks noGrp="1"/>
          </p:cNvSpPr>
          <p:nvPr>
            <p:ph type="body" sz="quarter" idx="10" hasCustomPrompt="1"/>
          </p:nvPr>
        </p:nvSpPr>
        <p:spPr>
          <a:xfrm>
            <a:off x="6011862" y="5661249"/>
            <a:ext cx="2520951" cy="648072"/>
          </a:xfrm>
          <a:prstGeom prst="rect">
            <a:avLst/>
          </a:prstGeom>
        </p:spPr>
        <p:txBody>
          <a:bodyPr anchor="b" anchorCtr="0"/>
          <a:lstStyle>
            <a:lvl1pPr algn="l">
              <a:spcBef>
                <a:spcPts val="600"/>
              </a:spcBef>
              <a:defRPr>
                <a:solidFill>
                  <a:srgbClr val="000707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Описание презентации</a:t>
            </a:r>
          </a:p>
        </p:txBody>
      </p:sp>
    </p:spTree>
    <p:extLst>
      <p:ext uri="{BB962C8B-B14F-4D97-AF65-F5344CB8AC3E}">
        <p14:creationId xmlns:p14="http://schemas.microsoft.com/office/powerpoint/2010/main" val="145878145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Шмуцтитул (раздел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новой главы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1188" y="4437112"/>
            <a:ext cx="4248472" cy="1872208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600"/>
              </a:spcBef>
              <a:defRPr sz="2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716175065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Шмуцтитул (раздел)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новой главы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1188" y="4437112"/>
            <a:ext cx="4248472" cy="1872208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600"/>
              </a:spcBef>
              <a:defRPr sz="2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478686745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Шмуцтитул (раздел)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tx2">
                    <a:lumMod val="50000"/>
                  </a:schemeClr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новой главы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1188" y="4437112"/>
            <a:ext cx="4248472" cy="1872208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600"/>
              </a:spcBef>
              <a:defRPr sz="2000">
                <a:solidFill>
                  <a:schemeClr val="tx2">
                    <a:lumMod val="50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248121779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Шмуцтитул (раздел)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tx2">
                    <a:lumMod val="50000"/>
                  </a:schemeClr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4365104"/>
            <a:ext cx="4248471" cy="1871241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1"/>
            <a:r>
              <a:rPr lang="ru-RU" dirty="0" smtClean="0"/>
              <a:t>Пункт 1</a:t>
            </a:r>
          </a:p>
        </p:txBody>
      </p:sp>
    </p:spTree>
    <p:extLst>
      <p:ext uri="{BB962C8B-B14F-4D97-AF65-F5344CB8AC3E}">
        <p14:creationId xmlns:p14="http://schemas.microsoft.com/office/powerpoint/2010/main" val="1183900039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Шмуцтитул (раздел)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новой главы</a:t>
            </a:r>
            <a:endParaRPr lang="ru-RU" dirty="0"/>
          </a:p>
        </p:txBody>
      </p:sp>
      <p:sp>
        <p:nvSpPr>
          <p:cNvPr id="6" name="Текст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1188" y="4437112"/>
            <a:ext cx="4248472" cy="1872208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600"/>
              </a:spcBef>
              <a:defRPr sz="200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3073164715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Шмуцтитул (раздел)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новой главы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1188" y="4437112"/>
            <a:ext cx="4248472" cy="1872208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600"/>
              </a:spcBef>
              <a:defRPr sz="2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306480846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много текста_1 коло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  <p:sp>
        <p:nvSpPr>
          <p:cNvPr id="27" name="Block Arc 26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556569"/>
            <a:ext cx="5760639" cy="4686819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3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11560" y="1052513"/>
            <a:ext cx="5760640" cy="36004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0" cap="all" spc="6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638712236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Шмуцтитул (раздел)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новой главы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1188" y="4437112"/>
            <a:ext cx="4248472" cy="1872208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600"/>
              </a:spcBef>
              <a:defRPr sz="2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2204589340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Шмуцтитул (раздел)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новой главы</a:t>
            </a:r>
            <a:endParaRPr lang="ru-RU" dirty="0"/>
          </a:p>
        </p:txBody>
      </p:sp>
      <p:sp>
        <p:nvSpPr>
          <p:cNvPr id="7" name="Текст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1188" y="4437112"/>
            <a:ext cx="4248472" cy="1872208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600"/>
              </a:spcBef>
              <a:defRPr sz="2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774638122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Текст_1 коло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  <p:sp>
        <p:nvSpPr>
          <p:cNvPr id="27" name="Block Arc 26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2708920"/>
            <a:ext cx="5760639" cy="352742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3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11560" y="2204864"/>
            <a:ext cx="5760640" cy="36004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0" cap="all" spc="6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226317710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много текста_1 коло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  <p:sp>
        <p:nvSpPr>
          <p:cNvPr id="27" name="Block Arc 26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556569"/>
            <a:ext cx="5760639" cy="4686819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3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11560" y="1052513"/>
            <a:ext cx="5760640" cy="36004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0" cap="all" spc="6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21389640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текст_2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ck Arc 2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4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5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2708920"/>
            <a:ext cx="3744415" cy="352742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0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11559" y="2204864"/>
            <a:ext cx="7921253" cy="36004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0" cap="all" spc="6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Заголовок</a:t>
            </a:r>
          </a:p>
        </p:txBody>
      </p:sp>
      <p:sp>
        <p:nvSpPr>
          <p:cNvPr id="13" name="Текст 3"/>
          <p:cNvSpPr>
            <a:spLocks noGrp="1"/>
          </p:cNvSpPr>
          <p:nvPr>
            <p:ph type="body" sz="quarter" idx="24" hasCustomPrompt="1"/>
          </p:nvPr>
        </p:nvSpPr>
        <p:spPr>
          <a:xfrm>
            <a:off x="4788398" y="2708920"/>
            <a:ext cx="3744415" cy="352742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pic>
        <p:nvPicPr>
          <p:cNvPr id="11" name="Picture 10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403457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много текста_2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ck Arc 2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4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5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558671"/>
            <a:ext cx="3744415" cy="4680204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0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11559" y="1054615"/>
            <a:ext cx="7921253" cy="36004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0" cap="all" spc="6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Заголовок</a:t>
            </a:r>
          </a:p>
        </p:txBody>
      </p:sp>
      <p:sp>
        <p:nvSpPr>
          <p:cNvPr id="13" name="Текст 3"/>
          <p:cNvSpPr>
            <a:spLocks noGrp="1"/>
          </p:cNvSpPr>
          <p:nvPr>
            <p:ph type="body" sz="quarter" idx="24" hasCustomPrompt="1"/>
          </p:nvPr>
        </p:nvSpPr>
        <p:spPr>
          <a:xfrm>
            <a:off x="4788398" y="1558671"/>
            <a:ext cx="3744415" cy="4680204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pic>
        <p:nvPicPr>
          <p:cNvPr id="11" name="Picture 10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202265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Текст_3_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Block Arc 26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2708920"/>
            <a:ext cx="2376263" cy="352742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3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11560" y="2204864"/>
            <a:ext cx="7920880" cy="36004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0" cap="all" spc="6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Заголовок</a:t>
            </a:r>
          </a:p>
        </p:txBody>
      </p:sp>
      <p:sp>
        <p:nvSpPr>
          <p:cNvPr id="47" name="Текст 3"/>
          <p:cNvSpPr>
            <a:spLocks noGrp="1"/>
          </p:cNvSpPr>
          <p:nvPr>
            <p:ph type="body" sz="quarter" idx="17" hasCustomPrompt="1"/>
          </p:nvPr>
        </p:nvSpPr>
        <p:spPr>
          <a:xfrm>
            <a:off x="3383869" y="2708920"/>
            <a:ext cx="2376263" cy="352742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48" name="Текст 3"/>
          <p:cNvSpPr>
            <a:spLocks noGrp="1"/>
          </p:cNvSpPr>
          <p:nvPr>
            <p:ph type="body" sz="quarter" idx="18" hasCustomPrompt="1"/>
          </p:nvPr>
        </p:nvSpPr>
        <p:spPr>
          <a:xfrm>
            <a:off x="6156176" y="2708920"/>
            <a:ext cx="2376263" cy="352742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pic>
        <p:nvPicPr>
          <p:cNvPr id="12" name="Picture 11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389531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Минимал —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2132856"/>
            <a:ext cx="7920880" cy="4103861"/>
          </a:xfrm>
          <a:prstGeom prst="rect">
            <a:avLst/>
          </a:prstGeom>
        </p:spPr>
        <p:txBody>
          <a:bodyPr lIns="0" rIns="0" numCol="2" spcCol="360000">
            <a:noAutofit/>
          </a:bodyPr>
          <a:lstStyle>
            <a:lvl1pPr marL="195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 typeface="Wingdings" pitchFamily="2" charset="2"/>
              <a:buNone/>
              <a:defRPr sz="1600" b="1">
                <a:solidFill>
                  <a:srgbClr val="004144"/>
                </a:solidFill>
                <a:latin typeface="Calibri"/>
                <a:cs typeface="Calibri"/>
              </a:defRPr>
            </a:lvl1pPr>
            <a:lvl2pPr marL="0" indent="-180000" defTabSz="809625">
              <a:lnSpc>
                <a:spcPct val="100000"/>
              </a:lnSpc>
              <a:buClr>
                <a:schemeClr val="tx1">
                  <a:lumMod val="75000"/>
                  <a:lumOff val="25000"/>
                </a:schemeClr>
              </a:buClr>
              <a:buSzPct val="85000"/>
              <a:buFont typeface="Lucida Grande CY"/>
              <a:buChar char="◼"/>
              <a:defRPr sz="1200" baseline="0">
                <a:solidFill>
                  <a:schemeClr val="tx2">
                    <a:lumMod val="50000"/>
                  </a:schemeClr>
                </a:solidFill>
                <a:latin typeface="Calibri"/>
                <a:cs typeface="Calibri"/>
              </a:defRPr>
            </a:lvl2pPr>
            <a:lvl3pPr marL="180000" indent="0">
              <a:lnSpc>
                <a:spcPct val="150000"/>
              </a:lnSpc>
              <a:buClr>
                <a:schemeClr val="tx2"/>
              </a:buClr>
              <a:buFontTx/>
              <a:buNone/>
              <a:defRPr sz="900" cap="all" baseline="0">
                <a:solidFill>
                  <a:schemeClr val="accent1">
                    <a:lumMod val="75000"/>
                  </a:schemeClr>
                </a:solidFill>
                <a:effectLst/>
                <a:latin typeface="Calibri"/>
                <a:cs typeface="Calibri"/>
              </a:defRPr>
            </a:lvl3pPr>
            <a:lvl4pPr marL="180000" indent="0">
              <a:lnSpc>
                <a:spcPct val="150000"/>
              </a:lnSpc>
              <a:buClr>
                <a:schemeClr val="tx2"/>
              </a:buClr>
              <a:buFontTx/>
              <a:buNone/>
              <a:defRPr sz="900" i="1" u="sng" strike="noStrike" cap="none" normalizeH="0" baseline="0">
                <a:solidFill>
                  <a:srgbClr val="00ABB3"/>
                </a:solidFill>
                <a:latin typeface="Calibri"/>
                <a:cs typeface="Calibri"/>
              </a:defRPr>
            </a:lvl4pPr>
            <a:lvl5pPr marL="352800" indent="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Tx/>
              <a:buNone/>
              <a:defRPr sz="900" b="0" i="0" u="none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0"/>
            <a:r>
              <a:rPr lang="ru-RU" dirty="0" smtClean="0"/>
              <a:t>Подзаголовок</a:t>
            </a:r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10" name="Block Arc 9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4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9" name="Текст 4"/>
          <p:cNvSpPr>
            <a:spLocks noGrp="1"/>
          </p:cNvSpPr>
          <p:nvPr>
            <p:ph type="body" sz="quarter" idx="17" hasCustomPrompt="1"/>
          </p:nvPr>
        </p:nvSpPr>
        <p:spPr>
          <a:xfrm>
            <a:off x="611560" y="1628800"/>
            <a:ext cx="7920880" cy="361974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b="0" cap="all" spc="60" dirty="0" smtClean="0"/>
              <a:t>Заголовок</a:t>
            </a:r>
          </a:p>
        </p:txBody>
      </p:sp>
      <p:pic>
        <p:nvPicPr>
          <p:cNvPr id="11" name="Picture 10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06221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lock Arc 5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8" name="Текст 4"/>
          <p:cNvSpPr>
            <a:spLocks noGrp="1"/>
          </p:cNvSpPr>
          <p:nvPr>
            <p:ph type="body" sz="quarter" idx="12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5" name="Текст 3"/>
          <p:cNvSpPr>
            <a:spLocks noGrp="1"/>
          </p:cNvSpPr>
          <p:nvPr>
            <p:ph type="body" sz="quarter" idx="16" hasCustomPrompt="1"/>
          </p:nvPr>
        </p:nvSpPr>
        <p:spPr>
          <a:xfrm>
            <a:off x="611561" y="1556793"/>
            <a:ext cx="7920879" cy="432048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</p:txBody>
      </p:sp>
      <p:pic>
        <p:nvPicPr>
          <p:cNvPr id="9" name="Picture 8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950626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екст 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611560" y="2706986"/>
            <a:ext cx="3744416" cy="433982"/>
          </a:xfrm>
          <a:prstGeom prst="rect">
            <a:avLst/>
          </a:prstGeom>
        </p:spPr>
        <p:txBody>
          <a:bodyPr lIns="0" anchor="b" anchorCtr="0"/>
          <a:lstStyle>
            <a:lvl1pPr>
              <a:defRPr sz="1800" b="1">
                <a:solidFill>
                  <a:schemeClr val="tx1">
                    <a:lumMod val="90000"/>
                    <a:lumOff val="10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 1</a:t>
            </a: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2" hasCustomPrompt="1"/>
          </p:nvPr>
        </p:nvSpPr>
        <p:spPr>
          <a:xfrm>
            <a:off x="4788024" y="2706986"/>
            <a:ext cx="3744789" cy="433982"/>
          </a:xfrm>
          <a:prstGeom prst="rect">
            <a:avLst/>
          </a:prstGeom>
        </p:spPr>
        <p:txBody>
          <a:bodyPr lIns="0" rIns="0" anchor="b" anchorCtr="0"/>
          <a:lstStyle>
            <a:lvl1pPr>
              <a:defRPr sz="1800" b="1">
                <a:solidFill>
                  <a:srgbClr val="006B70"/>
                </a:solidFill>
                <a:latin typeface="Calibri"/>
                <a:cs typeface="Calibri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dirty="0" smtClean="0"/>
              <a:t>Подзаголовок 1</a:t>
            </a:r>
          </a:p>
        </p:txBody>
      </p:sp>
      <p:sp>
        <p:nvSpPr>
          <p:cNvPr id="16" name="Текст 5"/>
          <p:cNvSpPr>
            <a:spLocks noGrp="1"/>
          </p:cNvSpPr>
          <p:nvPr>
            <p:ph type="body" sz="quarter" idx="18" hasCustomPrompt="1"/>
          </p:nvPr>
        </p:nvSpPr>
        <p:spPr>
          <a:xfrm>
            <a:off x="611560" y="3212976"/>
            <a:ext cx="3744416" cy="1512167"/>
          </a:xfrm>
          <a:prstGeom prst="rect">
            <a:avLst/>
          </a:prstGeom>
        </p:spPr>
        <p:txBody>
          <a:bodyPr lIns="0"/>
          <a:lstStyle>
            <a:lvl1pPr marL="180000" indent="-180000">
              <a:lnSpc>
                <a:spcPct val="100000"/>
              </a:lnSpc>
              <a:spcBef>
                <a:spcPts val="600"/>
              </a:spcBef>
              <a:buClr>
                <a:schemeClr val="accent3">
                  <a:lumMod val="75000"/>
                </a:schemeClr>
              </a:buClr>
              <a:buSzPct val="130000"/>
              <a:buFont typeface="Arial"/>
              <a:buChar char="✚"/>
              <a:defRPr sz="1200" baseline="0">
                <a:solidFill>
                  <a:srgbClr val="000707"/>
                </a:solidFill>
                <a:latin typeface="Calibri"/>
                <a:cs typeface="Calibri"/>
              </a:defRPr>
            </a:lvl1pPr>
            <a:lvl2pPr marL="714375" indent="-352425">
              <a:lnSpc>
                <a:spcPct val="150000"/>
              </a:lnSpc>
              <a:buClr>
                <a:schemeClr val="accent3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07632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ü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43827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Ø"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790700" indent="-34290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v"/>
              <a:defRPr sz="11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Сюда пишем плюсы</a:t>
            </a:r>
          </a:p>
        </p:txBody>
      </p:sp>
      <p:sp>
        <p:nvSpPr>
          <p:cNvPr id="19" name="Текст 5"/>
          <p:cNvSpPr>
            <a:spLocks noGrp="1"/>
          </p:cNvSpPr>
          <p:nvPr>
            <p:ph type="body" sz="quarter" idx="19" hasCustomPrompt="1"/>
          </p:nvPr>
        </p:nvSpPr>
        <p:spPr>
          <a:xfrm>
            <a:off x="611560" y="4797152"/>
            <a:ext cx="3744019" cy="1512168"/>
          </a:xfrm>
          <a:prstGeom prst="rect">
            <a:avLst/>
          </a:prstGeom>
        </p:spPr>
        <p:txBody>
          <a:bodyPr lIns="0"/>
          <a:lstStyle>
            <a:lvl1pPr marL="180000" indent="-180000">
              <a:lnSpc>
                <a:spcPct val="100000"/>
              </a:lnSpc>
              <a:spcBef>
                <a:spcPts val="600"/>
              </a:spcBef>
              <a:buClr>
                <a:srgbClr val="AB1967"/>
              </a:buClr>
              <a:buSzPct val="120000"/>
              <a:buFont typeface="Arial"/>
              <a:buChar char="✖"/>
              <a:defRPr sz="1200">
                <a:solidFill>
                  <a:srgbClr val="000707"/>
                </a:solidFill>
                <a:latin typeface="Calibri"/>
                <a:cs typeface="Calibri"/>
              </a:defRPr>
            </a:lvl1pPr>
            <a:lvl2pPr marL="714375" indent="-352425">
              <a:lnSpc>
                <a:spcPct val="150000"/>
              </a:lnSpc>
              <a:buClr>
                <a:schemeClr val="accent3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07632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ü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43827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Ø"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790700" indent="-34290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v"/>
              <a:defRPr sz="11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Сюда пишем минусы</a:t>
            </a:r>
          </a:p>
        </p:txBody>
      </p:sp>
      <p:sp>
        <p:nvSpPr>
          <p:cNvPr id="15" name="Block Arc 14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22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8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31" name="Текст 5"/>
          <p:cNvSpPr>
            <a:spLocks noGrp="1"/>
          </p:cNvSpPr>
          <p:nvPr>
            <p:ph type="body" sz="quarter" idx="23" hasCustomPrompt="1"/>
          </p:nvPr>
        </p:nvSpPr>
        <p:spPr>
          <a:xfrm>
            <a:off x="4788024" y="3212976"/>
            <a:ext cx="3744416" cy="1512167"/>
          </a:xfrm>
          <a:prstGeom prst="rect">
            <a:avLst/>
          </a:prstGeom>
        </p:spPr>
        <p:txBody>
          <a:bodyPr lIns="0"/>
          <a:lstStyle>
            <a:lvl1pPr marL="180000" indent="-180000">
              <a:lnSpc>
                <a:spcPct val="100000"/>
              </a:lnSpc>
              <a:spcBef>
                <a:spcPts val="600"/>
              </a:spcBef>
              <a:buClr>
                <a:schemeClr val="accent3">
                  <a:lumMod val="75000"/>
                </a:schemeClr>
              </a:buClr>
              <a:buSzPct val="130000"/>
              <a:buFont typeface="Arial"/>
              <a:buChar char="✚"/>
              <a:defRPr sz="1200" baseline="0">
                <a:solidFill>
                  <a:srgbClr val="000707"/>
                </a:solidFill>
                <a:latin typeface="Calibri"/>
                <a:cs typeface="Calibri"/>
              </a:defRPr>
            </a:lvl1pPr>
            <a:lvl2pPr marL="714375" indent="-352425">
              <a:lnSpc>
                <a:spcPct val="150000"/>
              </a:lnSpc>
              <a:buClr>
                <a:schemeClr val="accent3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07632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ü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43827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Ø"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790700" indent="-34290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v"/>
              <a:defRPr sz="11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Сюда пишем плюсы</a:t>
            </a:r>
          </a:p>
        </p:txBody>
      </p:sp>
      <p:sp>
        <p:nvSpPr>
          <p:cNvPr id="32" name="Текст 5"/>
          <p:cNvSpPr>
            <a:spLocks noGrp="1"/>
          </p:cNvSpPr>
          <p:nvPr>
            <p:ph type="body" sz="quarter" idx="24" hasCustomPrompt="1"/>
          </p:nvPr>
        </p:nvSpPr>
        <p:spPr>
          <a:xfrm>
            <a:off x="4788024" y="4797152"/>
            <a:ext cx="3744019" cy="1512168"/>
          </a:xfrm>
          <a:prstGeom prst="rect">
            <a:avLst/>
          </a:prstGeom>
        </p:spPr>
        <p:txBody>
          <a:bodyPr lIns="0"/>
          <a:lstStyle>
            <a:lvl1pPr marL="180000" indent="-180000">
              <a:lnSpc>
                <a:spcPct val="100000"/>
              </a:lnSpc>
              <a:spcBef>
                <a:spcPts val="600"/>
              </a:spcBef>
              <a:buClr>
                <a:srgbClr val="AB1967"/>
              </a:buClr>
              <a:buSzPct val="120000"/>
              <a:buFont typeface="Arial"/>
              <a:buChar char="✖"/>
              <a:defRPr sz="1200">
                <a:solidFill>
                  <a:srgbClr val="000707"/>
                </a:solidFill>
                <a:latin typeface="Calibri"/>
                <a:cs typeface="Calibri"/>
              </a:defRPr>
            </a:lvl1pPr>
            <a:lvl2pPr marL="714375" indent="-352425">
              <a:lnSpc>
                <a:spcPct val="150000"/>
              </a:lnSpc>
              <a:buClr>
                <a:schemeClr val="accent3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07632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ü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43827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Ø"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790700" indent="-34290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v"/>
              <a:defRPr sz="11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Сюда пишем минусы</a:t>
            </a:r>
          </a:p>
        </p:txBody>
      </p:sp>
      <p:pic>
        <p:nvPicPr>
          <p:cNvPr id="14" name="Picture 13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456552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текст_2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ck Arc 2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5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2708920"/>
            <a:ext cx="3744415" cy="352742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0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11559" y="2204864"/>
            <a:ext cx="7921253" cy="36004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0" cap="all" spc="6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Заголовок</a:t>
            </a:r>
          </a:p>
        </p:txBody>
      </p:sp>
      <p:sp>
        <p:nvSpPr>
          <p:cNvPr id="13" name="Текст 3"/>
          <p:cNvSpPr>
            <a:spLocks noGrp="1"/>
          </p:cNvSpPr>
          <p:nvPr>
            <p:ph type="body" sz="quarter" idx="24" hasCustomPrompt="1"/>
          </p:nvPr>
        </p:nvSpPr>
        <p:spPr>
          <a:xfrm>
            <a:off x="4788398" y="2708920"/>
            <a:ext cx="3744415" cy="352742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pic>
        <p:nvPicPr>
          <p:cNvPr id="11" name="Picture 10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838518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равнени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611560" y="1628800"/>
            <a:ext cx="3744416" cy="433982"/>
          </a:xfrm>
          <a:prstGeom prst="rect">
            <a:avLst/>
          </a:prstGeom>
        </p:spPr>
        <p:txBody>
          <a:bodyPr lIns="0" anchor="b" anchorCtr="0"/>
          <a:lstStyle>
            <a:lvl1pPr>
              <a:defRPr sz="1800" b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 1</a:t>
            </a:r>
          </a:p>
        </p:txBody>
      </p:sp>
      <p:sp>
        <p:nvSpPr>
          <p:cNvPr id="7" name="Block Arc 6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8" name="Текст 4"/>
          <p:cNvSpPr>
            <a:spLocks noGrp="1"/>
          </p:cNvSpPr>
          <p:nvPr>
            <p:ph type="body" sz="quarter" idx="22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grpSp>
        <p:nvGrpSpPr>
          <p:cNvPr id="45" name="Group 44"/>
          <p:cNvGrpSpPr/>
          <p:nvPr userDrawn="1"/>
        </p:nvGrpSpPr>
        <p:grpSpPr>
          <a:xfrm>
            <a:off x="611561" y="4653136"/>
            <a:ext cx="851693" cy="851693"/>
            <a:chOff x="611561" y="3861048"/>
            <a:chExt cx="1136342" cy="1136342"/>
          </a:xfrm>
        </p:grpSpPr>
        <p:sp>
          <p:nvSpPr>
            <p:cNvPr id="16" name="Oval 15"/>
            <p:cNvSpPr/>
            <p:nvPr userDrawn="1"/>
          </p:nvSpPr>
          <p:spPr>
            <a:xfrm>
              <a:off x="626596" y="3876083"/>
              <a:ext cx="1106272" cy="1106272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1" name="Minus 20"/>
            <p:cNvSpPr/>
            <p:nvPr userDrawn="1"/>
          </p:nvSpPr>
          <p:spPr>
            <a:xfrm>
              <a:off x="611561" y="3861048"/>
              <a:ext cx="1136342" cy="1136342"/>
            </a:xfrm>
            <a:prstGeom prst="mathMinus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46" name="Group 45"/>
          <p:cNvGrpSpPr/>
          <p:nvPr userDrawn="1"/>
        </p:nvGrpSpPr>
        <p:grpSpPr>
          <a:xfrm>
            <a:off x="611561" y="2204865"/>
            <a:ext cx="851693" cy="851693"/>
            <a:chOff x="611561" y="2204865"/>
            <a:chExt cx="1136342" cy="1136342"/>
          </a:xfrm>
        </p:grpSpPr>
        <p:sp>
          <p:nvSpPr>
            <p:cNvPr id="23" name="Oval 22"/>
            <p:cNvSpPr/>
            <p:nvPr userDrawn="1"/>
          </p:nvSpPr>
          <p:spPr>
            <a:xfrm>
              <a:off x="626596" y="2219900"/>
              <a:ext cx="1106272" cy="1106272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4" name="Plus 23"/>
            <p:cNvSpPr/>
            <p:nvPr userDrawn="1"/>
          </p:nvSpPr>
          <p:spPr>
            <a:xfrm>
              <a:off x="611561" y="2204865"/>
              <a:ext cx="1136342" cy="1136342"/>
            </a:xfrm>
            <a:prstGeom prst="mathPlus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33" name="Текст 3"/>
          <p:cNvSpPr>
            <a:spLocks noGrp="1"/>
          </p:cNvSpPr>
          <p:nvPr userDrawn="1">
            <p:ph type="body" sz="quarter" idx="25" hasCustomPrompt="1"/>
          </p:nvPr>
        </p:nvSpPr>
        <p:spPr>
          <a:xfrm>
            <a:off x="1619672" y="2204864"/>
            <a:ext cx="2736304" cy="1512167"/>
          </a:xfrm>
          <a:prstGeom prst="rect">
            <a:avLst/>
          </a:prstGeom>
        </p:spPr>
        <p:txBody>
          <a:bodyPr lIns="0" rIns="0" numCol="1" spcCol="180000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1"/>
            <a:r>
              <a:rPr lang="ru-RU" dirty="0" smtClean="0"/>
              <a:t>Текст списка</a:t>
            </a:r>
          </a:p>
        </p:txBody>
      </p:sp>
      <p:sp>
        <p:nvSpPr>
          <p:cNvPr id="35" name="Текст 3"/>
          <p:cNvSpPr>
            <a:spLocks noGrp="1"/>
          </p:cNvSpPr>
          <p:nvPr userDrawn="1">
            <p:ph type="body" sz="quarter" idx="26" hasCustomPrompt="1"/>
          </p:nvPr>
        </p:nvSpPr>
        <p:spPr>
          <a:xfrm>
            <a:off x="1619672" y="4725144"/>
            <a:ext cx="2736304" cy="1512167"/>
          </a:xfrm>
          <a:prstGeom prst="rect">
            <a:avLst/>
          </a:prstGeom>
        </p:spPr>
        <p:txBody>
          <a:bodyPr lIns="0" rIns="0" numCol="1" spcCol="180000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1"/>
            <a:r>
              <a:rPr lang="ru-RU" dirty="0" smtClean="0"/>
              <a:t>Текст списка</a:t>
            </a:r>
          </a:p>
        </p:txBody>
      </p:sp>
      <p:sp>
        <p:nvSpPr>
          <p:cNvPr id="36" name="Текст 4"/>
          <p:cNvSpPr>
            <a:spLocks noGrp="1"/>
          </p:cNvSpPr>
          <p:nvPr userDrawn="1">
            <p:ph type="body" sz="quarter" idx="27" hasCustomPrompt="1"/>
          </p:nvPr>
        </p:nvSpPr>
        <p:spPr>
          <a:xfrm>
            <a:off x="4788024" y="1628800"/>
            <a:ext cx="3744416" cy="433982"/>
          </a:xfrm>
          <a:prstGeom prst="rect">
            <a:avLst/>
          </a:prstGeom>
        </p:spPr>
        <p:txBody>
          <a:bodyPr lIns="0" anchor="b" anchorCtr="0"/>
          <a:lstStyle>
            <a:lvl1pPr>
              <a:defRPr sz="1800" b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 1</a:t>
            </a:r>
          </a:p>
        </p:txBody>
      </p:sp>
      <p:grpSp>
        <p:nvGrpSpPr>
          <p:cNvPr id="51" name="Group 50"/>
          <p:cNvGrpSpPr/>
          <p:nvPr userDrawn="1"/>
        </p:nvGrpSpPr>
        <p:grpSpPr>
          <a:xfrm>
            <a:off x="4788024" y="4653136"/>
            <a:ext cx="851693" cy="851693"/>
            <a:chOff x="611561" y="3861048"/>
            <a:chExt cx="1136342" cy="1136342"/>
          </a:xfrm>
        </p:grpSpPr>
        <p:sp>
          <p:nvSpPr>
            <p:cNvPr id="52" name="Oval 51"/>
            <p:cNvSpPr/>
            <p:nvPr userDrawn="1"/>
          </p:nvSpPr>
          <p:spPr>
            <a:xfrm>
              <a:off x="626596" y="3876083"/>
              <a:ext cx="1106272" cy="1106272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3" name="Minus 52"/>
            <p:cNvSpPr/>
            <p:nvPr userDrawn="1"/>
          </p:nvSpPr>
          <p:spPr>
            <a:xfrm>
              <a:off x="611561" y="3861048"/>
              <a:ext cx="1136342" cy="1136342"/>
            </a:xfrm>
            <a:prstGeom prst="mathMinus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54" name="Group 53"/>
          <p:cNvGrpSpPr/>
          <p:nvPr userDrawn="1"/>
        </p:nvGrpSpPr>
        <p:grpSpPr>
          <a:xfrm>
            <a:off x="4788024" y="2204865"/>
            <a:ext cx="851693" cy="851693"/>
            <a:chOff x="611561" y="2204865"/>
            <a:chExt cx="1136342" cy="1136342"/>
          </a:xfrm>
        </p:grpSpPr>
        <p:sp>
          <p:nvSpPr>
            <p:cNvPr id="55" name="Oval 54"/>
            <p:cNvSpPr/>
            <p:nvPr userDrawn="1"/>
          </p:nvSpPr>
          <p:spPr>
            <a:xfrm>
              <a:off x="626596" y="2219900"/>
              <a:ext cx="1106272" cy="1106272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6" name="Plus 55"/>
            <p:cNvSpPr/>
            <p:nvPr userDrawn="1"/>
          </p:nvSpPr>
          <p:spPr>
            <a:xfrm>
              <a:off x="611561" y="2204865"/>
              <a:ext cx="1136342" cy="1136342"/>
            </a:xfrm>
            <a:prstGeom prst="mathPlus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7" name="Текст 3"/>
          <p:cNvSpPr>
            <a:spLocks noGrp="1"/>
          </p:cNvSpPr>
          <p:nvPr>
            <p:ph type="body" sz="quarter" idx="28" hasCustomPrompt="1"/>
          </p:nvPr>
        </p:nvSpPr>
        <p:spPr>
          <a:xfrm>
            <a:off x="5796135" y="2204864"/>
            <a:ext cx="2736304" cy="1512167"/>
          </a:xfrm>
          <a:prstGeom prst="rect">
            <a:avLst/>
          </a:prstGeom>
        </p:spPr>
        <p:txBody>
          <a:bodyPr lIns="0" rIns="0" numCol="1" spcCol="180000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1"/>
            <a:r>
              <a:rPr lang="ru-RU" dirty="0" smtClean="0"/>
              <a:t>Текст списка</a:t>
            </a:r>
          </a:p>
        </p:txBody>
      </p:sp>
      <p:sp>
        <p:nvSpPr>
          <p:cNvPr id="58" name="Текст 3"/>
          <p:cNvSpPr>
            <a:spLocks noGrp="1"/>
          </p:cNvSpPr>
          <p:nvPr>
            <p:ph type="body" sz="quarter" idx="29" hasCustomPrompt="1"/>
          </p:nvPr>
        </p:nvSpPr>
        <p:spPr>
          <a:xfrm>
            <a:off x="5796135" y="4725144"/>
            <a:ext cx="2736304" cy="1512167"/>
          </a:xfrm>
          <a:prstGeom prst="rect">
            <a:avLst/>
          </a:prstGeom>
        </p:spPr>
        <p:txBody>
          <a:bodyPr lIns="0" rIns="0" numCol="1" spcCol="180000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1"/>
            <a:r>
              <a:rPr lang="ru-RU" dirty="0" smtClean="0"/>
              <a:t>Текст списка</a:t>
            </a:r>
          </a:p>
        </p:txBody>
      </p:sp>
      <p:pic>
        <p:nvPicPr>
          <p:cNvPr id="26" name="Picture 25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312073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екст и рисун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4"/>
          <p:cNvSpPr>
            <a:spLocks noGrp="1"/>
          </p:cNvSpPr>
          <p:nvPr>
            <p:ph type="pic" sz="quarter" idx="14"/>
          </p:nvPr>
        </p:nvSpPr>
        <p:spPr>
          <a:xfrm>
            <a:off x="3924300" y="1988840"/>
            <a:ext cx="4608140" cy="396044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Drag picture to placeholder or click icon to add</a:t>
            </a:r>
            <a:endParaRPr lang="ru-RU" dirty="0"/>
          </a:p>
        </p:txBody>
      </p:sp>
      <p:sp>
        <p:nvSpPr>
          <p:cNvPr id="11" name="Block Arc 10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6" name="Номер слайда 5"/>
          <p:cNvSpPr>
            <a:spLocks noGrp="1"/>
          </p:cNvSpPr>
          <p:nvPr>
            <p:ph type="sldNum" sz="quarter" idx="16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21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988840"/>
            <a:ext cx="3096343" cy="431988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22" name="Текст 3"/>
          <p:cNvSpPr>
            <a:spLocks noGrp="1"/>
          </p:cNvSpPr>
          <p:nvPr>
            <p:ph type="body" sz="quarter" idx="18" hasCustomPrompt="1"/>
          </p:nvPr>
        </p:nvSpPr>
        <p:spPr>
          <a:xfrm>
            <a:off x="3923928" y="6093296"/>
            <a:ext cx="4608512" cy="216024"/>
          </a:xfrm>
          <a:prstGeom prst="rect">
            <a:avLst/>
          </a:prstGeom>
        </p:spPr>
        <p:txBody>
          <a:bodyPr lIns="0" rIns="0" numCol="1" spcCol="360000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4"/>
            <a:r>
              <a:rPr lang="ru-RU" dirty="0" smtClean="0"/>
              <a:t>Подпись к картинке</a:t>
            </a:r>
          </a:p>
        </p:txBody>
      </p:sp>
      <p:pic>
        <p:nvPicPr>
          <p:cNvPr id="12" name="Picture 11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918732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иаграмма 3"/>
          <p:cNvSpPr>
            <a:spLocks noGrp="1"/>
          </p:cNvSpPr>
          <p:nvPr>
            <p:ph type="chart" sz="quarter" idx="14"/>
          </p:nvPr>
        </p:nvSpPr>
        <p:spPr bwMode="auto">
          <a:xfrm>
            <a:off x="3923928" y="1988840"/>
            <a:ext cx="4608512" cy="4320481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icon to add chart</a:t>
            </a:r>
            <a:endParaRPr lang="ru-RU" dirty="0"/>
          </a:p>
        </p:txBody>
      </p:sp>
      <p:sp>
        <p:nvSpPr>
          <p:cNvPr id="11" name="Block Arc 10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3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5" name="Номер слайда 5"/>
          <p:cNvSpPr>
            <a:spLocks noGrp="1"/>
          </p:cNvSpPr>
          <p:nvPr>
            <p:ph type="sldNum" sz="quarter" idx="15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20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988840"/>
            <a:ext cx="3096343" cy="431988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pic>
        <p:nvPicPr>
          <p:cNvPr id="10" name="Picture 9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586294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Графи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иаграмма 3"/>
          <p:cNvSpPr>
            <a:spLocks noGrp="1"/>
          </p:cNvSpPr>
          <p:nvPr>
            <p:ph type="chart" sz="quarter" idx="13"/>
          </p:nvPr>
        </p:nvSpPr>
        <p:spPr>
          <a:xfrm>
            <a:off x="611560" y="2420888"/>
            <a:ext cx="7920880" cy="3888432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icon to add chart</a:t>
            </a:r>
            <a:endParaRPr lang="ru-RU" dirty="0"/>
          </a:p>
        </p:txBody>
      </p:sp>
      <p:sp>
        <p:nvSpPr>
          <p:cNvPr id="10" name="Block Arc 9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5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7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988841"/>
            <a:ext cx="5760639" cy="288032"/>
          </a:xfrm>
          <a:prstGeom prst="rect">
            <a:avLst/>
          </a:prstGeom>
        </p:spPr>
        <p:txBody>
          <a:bodyPr lIns="0" rIns="0" numCol="1" spcCol="360000" anchor="b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endParaRPr lang="ru-RU" dirty="0" smtClean="0"/>
          </a:p>
        </p:txBody>
      </p:sp>
      <p:pic>
        <p:nvPicPr>
          <p:cNvPr id="11" name="Picture 10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330517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аблица 4"/>
          <p:cNvSpPr>
            <a:spLocks noGrp="1"/>
          </p:cNvSpPr>
          <p:nvPr>
            <p:ph type="tbl" sz="quarter" idx="13"/>
          </p:nvPr>
        </p:nvSpPr>
        <p:spPr>
          <a:xfrm>
            <a:off x="611560" y="2420888"/>
            <a:ext cx="7920880" cy="3888432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icon to add table</a:t>
            </a:r>
            <a:endParaRPr lang="ru-RU" dirty="0"/>
          </a:p>
        </p:txBody>
      </p:sp>
      <p:sp>
        <p:nvSpPr>
          <p:cNvPr id="10" name="Block Arc 9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5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7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988841"/>
            <a:ext cx="5760639" cy="288032"/>
          </a:xfrm>
          <a:prstGeom prst="rect">
            <a:avLst/>
          </a:prstGeom>
        </p:spPr>
        <p:txBody>
          <a:bodyPr lIns="0" rIns="0" numCol="1" spcCol="36000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endParaRPr lang="ru-RU" dirty="0" smtClean="0"/>
          </a:p>
        </p:txBody>
      </p:sp>
      <p:pic>
        <p:nvPicPr>
          <p:cNvPr id="11" name="Picture 10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127380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Минимал — текст+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Диаграмма 3"/>
          <p:cNvSpPr>
            <a:spLocks noGrp="1"/>
          </p:cNvSpPr>
          <p:nvPr>
            <p:ph type="chart" sz="quarter" idx="15"/>
          </p:nvPr>
        </p:nvSpPr>
        <p:spPr bwMode="auto">
          <a:xfrm>
            <a:off x="2555776" y="1556792"/>
            <a:ext cx="5976664" cy="4752529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icon to add chart</a:t>
            </a:r>
            <a:endParaRPr lang="ru-RU" dirty="0"/>
          </a:p>
        </p:txBody>
      </p:sp>
      <p:sp>
        <p:nvSpPr>
          <p:cNvPr id="10" name="Block Arc 9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20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556792"/>
            <a:ext cx="1728191" cy="4751933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pic>
        <p:nvPicPr>
          <p:cNvPr id="11" name="Picture 10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877972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Минимал — текст+карти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Рисунок 4"/>
          <p:cNvSpPr>
            <a:spLocks noGrp="1"/>
          </p:cNvSpPr>
          <p:nvPr>
            <p:ph type="pic" sz="quarter" idx="15"/>
          </p:nvPr>
        </p:nvSpPr>
        <p:spPr>
          <a:xfrm>
            <a:off x="3924300" y="1556792"/>
            <a:ext cx="4608140" cy="4248697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Drag picture to placeholder or click icon to add</a:t>
            </a:r>
            <a:endParaRPr lang="ru-RU" dirty="0"/>
          </a:p>
        </p:txBody>
      </p:sp>
      <p:sp>
        <p:nvSpPr>
          <p:cNvPr id="9" name="Block Arc 8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21" name="Текст 4"/>
          <p:cNvSpPr>
            <a:spLocks noGrp="1"/>
          </p:cNvSpPr>
          <p:nvPr>
            <p:ph type="body" sz="quarter" idx="18" hasCustomPrompt="1"/>
          </p:nvPr>
        </p:nvSpPr>
        <p:spPr>
          <a:xfrm>
            <a:off x="611560" y="1556792"/>
            <a:ext cx="3096344" cy="36197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b="0" cap="all" spc="60" dirty="0" smtClean="0"/>
              <a:t>Заголовок</a:t>
            </a:r>
          </a:p>
        </p:txBody>
      </p:sp>
      <p:sp>
        <p:nvSpPr>
          <p:cNvPr id="22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988840"/>
            <a:ext cx="3096343" cy="431988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23" name="Текст 3"/>
          <p:cNvSpPr>
            <a:spLocks noGrp="1"/>
          </p:cNvSpPr>
          <p:nvPr>
            <p:ph type="body" sz="quarter" idx="19" hasCustomPrompt="1"/>
          </p:nvPr>
        </p:nvSpPr>
        <p:spPr>
          <a:xfrm>
            <a:off x="3923928" y="6093296"/>
            <a:ext cx="4608512" cy="216024"/>
          </a:xfrm>
          <a:prstGeom prst="rect">
            <a:avLst/>
          </a:prstGeom>
        </p:spPr>
        <p:txBody>
          <a:bodyPr lIns="0" rIns="0" numCol="1" spcCol="360000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4"/>
            <a:r>
              <a:rPr lang="ru-RU" dirty="0" smtClean="0"/>
              <a:t>Подпись к картинке</a:t>
            </a:r>
          </a:p>
        </p:txBody>
      </p:sp>
      <p:pic>
        <p:nvPicPr>
          <p:cNvPr id="15" name="Picture 14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24248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Минимал —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аблица 4"/>
          <p:cNvSpPr>
            <a:spLocks noGrp="1"/>
          </p:cNvSpPr>
          <p:nvPr>
            <p:ph type="tbl" sz="quarter" idx="13"/>
          </p:nvPr>
        </p:nvSpPr>
        <p:spPr>
          <a:xfrm>
            <a:off x="611560" y="2204864"/>
            <a:ext cx="7920880" cy="4104456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icon to add table</a:t>
            </a:r>
            <a:endParaRPr lang="ru-RU" dirty="0"/>
          </a:p>
        </p:txBody>
      </p:sp>
      <p:sp>
        <p:nvSpPr>
          <p:cNvPr id="9" name="Block Arc 8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5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7" hasCustomPrompt="1"/>
          </p:nvPr>
        </p:nvSpPr>
        <p:spPr>
          <a:xfrm>
            <a:off x="611560" y="1628800"/>
            <a:ext cx="7920880" cy="36197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b="0" cap="all" spc="60" dirty="0" smtClean="0"/>
              <a:t>Заголовок</a:t>
            </a:r>
          </a:p>
        </p:txBody>
      </p:sp>
      <p:pic>
        <p:nvPicPr>
          <p:cNvPr id="10" name="Picture 9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724525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Минимал — графи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иаграмма 2"/>
          <p:cNvSpPr>
            <a:spLocks noGrp="1"/>
          </p:cNvSpPr>
          <p:nvPr>
            <p:ph type="chart" sz="quarter" idx="14"/>
          </p:nvPr>
        </p:nvSpPr>
        <p:spPr>
          <a:xfrm>
            <a:off x="611559" y="2204864"/>
            <a:ext cx="7920881" cy="4104456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icon to add chart</a:t>
            </a:r>
            <a:endParaRPr lang="ru-RU" dirty="0"/>
          </a:p>
        </p:txBody>
      </p:sp>
      <p:sp>
        <p:nvSpPr>
          <p:cNvPr id="7" name="Block Arc 6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5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6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8" hasCustomPrompt="1"/>
          </p:nvPr>
        </p:nvSpPr>
        <p:spPr>
          <a:xfrm>
            <a:off x="611560" y="1628800"/>
            <a:ext cx="7920880" cy="36197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b="0" cap="all" spc="60" dirty="0" smtClean="0"/>
              <a:t>Заголовок</a:t>
            </a:r>
          </a:p>
        </p:txBody>
      </p:sp>
      <p:pic>
        <p:nvPicPr>
          <p:cNvPr id="10" name="Picture 9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619256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Финальный кадр_об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4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276599" y="6093296"/>
            <a:ext cx="3743673" cy="2278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>
                <a:solidFill>
                  <a:srgbClr val="FFFFFF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Контакты</a:t>
            </a:r>
          </a:p>
        </p:txBody>
      </p:sp>
      <p:sp>
        <p:nvSpPr>
          <p:cNvPr id="4" name="Прямоугольник 6"/>
          <p:cNvSpPr/>
          <p:nvPr userDrawn="1"/>
        </p:nvSpPr>
        <p:spPr bwMode="gray">
          <a:xfrm>
            <a:off x="7112604" y="6165304"/>
            <a:ext cx="1339027" cy="161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/>
            <a:r>
              <a:rPr lang="ru-RU" sz="1050" dirty="0" smtClean="0">
                <a:solidFill>
                  <a:prstClr val="white"/>
                </a:solidFill>
              </a:rPr>
              <a:t>© </a:t>
            </a:r>
            <a:r>
              <a:rPr lang="en-US" sz="1050" dirty="0" smtClean="0">
                <a:solidFill>
                  <a:prstClr val="white"/>
                </a:solidFill>
              </a:rPr>
              <a:t>AT Consulting</a:t>
            </a:r>
            <a:r>
              <a:rPr lang="ru-RU" sz="1050" dirty="0" smtClean="0">
                <a:solidFill>
                  <a:prstClr val="white"/>
                </a:solidFill>
              </a:rPr>
              <a:t> — 2012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7" hasCustomPrompt="1"/>
          </p:nvPr>
        </p:nvSpPr>
        <p:spPr>
          <a:xfrm>
            <a:off x="611560" y="3717032"/>
            <a:ext cx="4392488" cy="1944216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400" b="1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b="0" cap="all" spc="60" dirty="0" smtClean="0"/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3715587139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много текста_2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ck Arc 2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5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558671"/>
            <a:ext cx="3744415" cy="4680204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0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11559" y="1054615"/>
            <a:ext cx="7921253" cy="36004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0" cap="all" spc="6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Заголовок</a:t>
            </a:r>
          </a:p>
        </p:txBody>
      </p:sp>
      <p:sp>
        <p:nvSpPr>
          <p:cNvPr id="13" name="Текст 3"/>
          <p:cNvSpPr>
            <a:spLocks noGrp="1"/>
          </p:cNvSpPr>
          <p:nvPr>
            <p:ph type="body" sz="quarter" idx="24" hasCustomPrompt="1"/>
          </p:nvPr>
        </p:nvSpPr>
        <p:spPr>
          <a:xfrm>
            <a:off x="4788398" y="1558671"/>
            <a:ext cx="3744415" cy="4680204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pic>
        <p:nvPicPr>
          <p:cNvPr id="11" name="Picture 10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406055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44E7E3-6727-48EB-ACEC-7CCD918787FF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06/02/2015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7B97B-46A4-46D1-99F2-4BF3EB8B2A6B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468038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6011862" y="3429000"/>
            <a:ext cx="2520951" cy="2088232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280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0" hasCustomPrompt="1"/>
          </p:nvPr>
        </p:nvSpPr>
        <p:spPr>
          <a:xfrm>
            <a:off x="6011862" y="5661249"/>
            <a:ext cx="2520951" cy="648072"/>
          </a:xfrm>
          <a:prstGeom prst="rect">
            <a:avLst/>
          </a:prstGeom>
        </p:spPr>
        <p:txBody>
          <a:bodyPr anchor="b" anchorCtr="0"/>
          <a:lstStyle>
            <a:lvl1pPr algn="l">
              <a:spcBef>
                <a:spcPts val="600"/>
              </a:spcBef>
              <a:defRPr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Описание презентации</a:t>
            </a:r>
          </a:p>
        </p:txBody>
      </p:sp>
    </p:spTree>
    <p:extLst>
      <p:ext uri="{BB962C8B-B14F-4D97-AF65-F5344CB8AC3E}">
        <p14:creationId xmlns:p14="http://schemas.microsoft.com/office/powerpoint/2010/main" val="3527698853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Об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>
          <a:xfrm>
            <a:off x="611188" y="3429000"/>
            <a:ext cx="3960812" cy="2088232"/>
          </a:xfrm>
          <a:prstGeom prst="rect">
            <a:avLst/>
          </a:prstGeom>
        </p:spPr>
        <p:txBody>
          <a:bodyPr lIns="0"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bg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ru-RU" dirty="0" smtClean="0">
                <a:solidFill>
                  <a:prstClr val="white"/>
                </a:solidFill>
                <a:latin typeface="Calibri"/>
              </a:rPr>
              <a:t>Название презентации </a:t>
            </a:r>
            <a:br>
              <a:rPr lang="ru-RU" dirty="0" smtClean="0">
                <a:solidFill>
                  <a:prstClr val="white"/>
                </a:solidFill>
                <a:latin typeface="Calibri"/>
              </a:rPr>
            </a:br>
            <a:r>
              <a:rPr lang="ru-RU" dirty="0" smtClean="0">
                <a:solidFill>
                  <a:prstClr val="white"/>
                </a:solidFill>
                <a:latin typeface="Calibri"/>
              </a:rPr>
              <a:t>(если в заголовке длинные слова)</a:t>
            </a: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11188" y="5661249"/>
            <a:ext cx="3960812" cy="577626"/>
          </a:xfrm>
          <a:prstGeom prst="rect">
            <a:avLst/>
          </a:prstGeom>
        </p:spPr>
        <p:txBody>
          <a:bodyPr lIns="0" anchor="b"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ru-RU" dirty="0" smtClean="0"/>
              <a:t>Описание презентации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378708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ложка бела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6011862" y="3429000"/>
            <a:ext cx="2520951" cy="1728192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2800" baseline="0">
                <a:solidFill>
                  <a:srgbClr val="00ABB3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8" name="Текст 4"/>
          <p:cNvSpPr>
            <a:spLocks noGrp="1"/>
          </p:cNvSpPr>
          <p:nvPr>
            <p:ph type="body" sz="quarter" idx="10" hasCustomPrompt="1"/>
          </p:nvPr>
        </p:nvSpPr>
        <p:spPr>
          <a:xfrm>
            <a:off x="6011862" y="5661249"/>
            <a:ext cx="2520951" cy="648072"/>
          </a:xfrm>
          <a:prstGeom prst="rect">
            <a:avLst/>
          </a:prstGeom>
        </p:spPr>
        <p:txBody>
          <a:bodyPr anchor="b" anchorCtr="0"/>
          <a:lstStyle>
            <a:lvl1pPr algn="l">
              <a:spcBef>
                <a:spcPts val="600"/>
              </a:spcBef>
              <a:defRPr>
                <a:solidFill>
                  <a:srgbClr val="000707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Описание презентации</a:t>
            </a:r>
          </a:p>
        </p:txBody>
      </p:sp>
    </p:spTree>
    <p:extLst>
      <p:ext uri="{BB962C8B-B14F-4D97-AF65-F5344CB8AC3E}">
        <p14:creationId xmlns:p14="http://schemas.microsoft.com/office/powerpoint/2010/main" val="147167215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Шмуцтитул (раздел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новой главы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1188" y="4437112"/>
            <a:ext cx="4248472" cy="1872208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600"/>
              </a:spcBef>
              <a:defRPr sz="2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672061860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Шмуцтитул (раздел)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новой главы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1188" y="4437112"/>
            <a:ext cx="4248472" cy="1872208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600"/>
              </a:spcBef>
              <a:defRPr sz="2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3742794635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Шмуцтитул (раздел)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tx2">
                    <a:lumMod val="50000"/>
                  </a:schemeClr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новой главы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1188" y="4437112"/>
            <a:ext cx="4248472" cy="1872208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600"/>
              </a:spcBef>
              <a:defRPr sz="2000">
                <a:solidFill>
                  <a:schemeClr val="tx2">
                    <a:lumMod val="50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3167392414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Шмуцтитул (раздел)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tx2">
                    <a:lumMod val="50000"/>
                  </a:schemeClr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4365104"/>
            <a:ext cx="4248471" cy="1871241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1"/>
            <a:r>
              <a:rPr lang="ru-RU" dirty="0" smtClean="0"/>
              <a:t>Пункт 1</a:t>
            </a:r>
          </a:p>
        </p:txBody>
      </p:sp>
    </p:spTree>
    <p:extLst>
      <p:ext uri="{BB962C8B-B14F-4D97-AF65-F5344CB8AC3E}">
        <p14:creationId xmlns:p14="http://schemas.microsoft.com/office/powerpoint/2010/main" val="3157815340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Шмуцтитул (раздел)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новой главы</a:t>
            </a:r>
            <a:endParaRPr lang="ru-RU" dirty="0"/>
          </a:p>
        </p:txBody>
      </p:sp>
      <p:sp>
        <p:nvSpPr>
          <p:cNvPr id="6" name="Текст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1188" y="4437112"/>
            <a:ext cx="4248472" cy="1872208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600"/>
              </a:spcBef>
              <a:defRPr sz="200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999126384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Шмуцтитул (раздел)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новой главы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1188" y="4437112"/>
            <a:ext cx="4248472" cy="1872208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600"/>
              </a:spcBef>
              <a:defRPr sz="2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3423298937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Текст_3_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Block Arc 26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2708920"/>
            <a:ext cx="2376263" cy="352742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3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11560" y="2204864"/>
            <a:ext cx="7920880" cy="36004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0" cap="all" spc="6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Заголовок</a:t>
            </a:r>
          </a:p>
        </p:txBody>
      </p:sp>
      <p:sp>
        <p:nvSpPr>
          <p:cNvPr id="47" name="Текст 3"/>
          <p:cNvSpPr>
            <a:spLocks noGrp="1"/>
          </p:cNvSpPr>
          <p:nvPr>
            <p:ph type="body" sz="quarter" idx="17" hasCustomPrompt="1"/>
          </p:nvPr>
        </p:nvSpPr>
        <p:spPr>
          <a:xfrm>
            <a:off x="3383869" y="2708920"/>
            <a:ext cx="2376263" cy="352742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48" name="Текст 3"/>
          <p:cNvSpPr>
            <a:spLocks noGrp="1"/>
          </p:cNvSpPr>
          <p:nvPr>
            <p:ph type="body" sz="quarter" idx="18" hasCustomPrompt="1"/>
          </p:nvPr>
        </p:nvSpPr>
        <p:spPr>
          <a:xfrm>
            <a:off x="6156176" y="2708920"/>
            <a:ext cx="2376263" cy="352742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pic>
        <p:nvPicPr>
          <p:cNvPr id="12" name="Picture 11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944847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Шмуцтитул (раздел)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новой главы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1188" y="4437112"/>
            <a:ext cx="4248472" cy="1872208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600"/>
              </a:spcBef>
              <a:defRPr sz="2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75521386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Шмуцтитул (раздел)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новой главы</a:t>
            </a:r>
            <a:endParaRPr lang="ru-RU" dirty="0"/>
          </a:p>
        </p:txBody>
      </p:sp>
      <p:sp>
        <p:nvSpPr>
          <p:cNvPr id="7" name="Текст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1188" y="4437112"/>
            <a:ext cx="4248472" cy="1872208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600"/>
              </a:spcBef>
              <a:defRPr sz="2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2124371014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Текст_1 коло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  <p:sp>
        <p:nvSpPr>
          <p:cNvPr id="27" name="Block Arc 26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2708920"/>
            <a:ext cx="5760639" cy="352742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3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11560" y="2204864"/>
            <a:ext cx="5760640" cy="36004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0" cap="all" spc="6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079243945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много текста_1 коло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  <p:sp>
        <p:nvSpPr>
          <p:cNvPr id="27" name="Block Arc 26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556569"/>
            <a:ext cx="5760639" cy="4686819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3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11560" y="1052513"/>
            <a:ext cx="5760640" cy="36004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0" cap="all" spc="6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2602605405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текст_2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ck Arc 2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4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5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2708920"/>
            <a:ext cx="3744415" cy="352742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0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11559" y="2204864"/>
            <a:ext cx="7921253" cy="36004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0" cap="all" spc="6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Заголовок</a:t>
            </a:r>
          </a:p>
        </p:txBody>
      </p:sp>
      <p:sp>
        <p:nvSpPr>
          <p:cNvPr id="13" name="Текст 3"/>
          <p:cNvSpPr>
            <a:spLocks noGrp="1"/>
          </p:cNvSpPr>
          <p:nvPr>
            <p:ph type="body" sz="quarter" idx="24" hasCustomPrompt="1"/>
          </p:nvPr>
        </p:nvSpPr>
        <p:spPr>
          <a:xfrm>
            <a:off x="4788398" y="2708920"/>
            <a:ext cx="3744415" cy="352742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pic>
        <p:nvPicPr>
          <p:cNvPr id="11" name="Picture 10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880553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много текста_2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ck Arc 2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4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5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558671"/>
            <a:ext cx="3744415" cy="4680204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0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11559" y="1054615"/>
            <a:ext cx="7921253" cy="36004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0" cap="all" spc="6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Заголовок</a:t>
            </a:r>
          </a:p>
        </p:txBody>
      </p:sp>
      <p:sp>
        <p:nvSpPr>
          <p:cNvPr id="13" name="Текст 3"/>
          <p:cNvSpPr>
            <a:spLocks noGrp="1"/>
          </p:cNvSpPr>
          <p:nvPr>
            <p:ph type="body" sz="quarter" idx="24" hasCustomPrompt="1"/>
          </p:nvPr>
        </p:nvSpPr>
        <p:spPr>
          <a:xfrm>
            <a:off x="4788398" y="1558671"/>
            <a:ext cx="3744415" cy="4680204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pic>
        <p:nvPicPr>
          <p:cNvPr id="11" name="Picture 10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06375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Текст_3_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Block Arc 26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2708920"/>
            <a:ext cx="2376263" cy="352742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3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11560" y="2204864"/>
            <a:ext cx="7920880" cy="36004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0" cap="all" spc="6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Заголовок</a:t>
            </a:r>
          </a:p>
        </p:txBody>
      </p:sp>
      <p:sp>
        <p:nvSpPr>
          <p:cNvPr id="47" name="Текст 3"/>
          <p:cNvSpPr>
            <a:spLocks noGrp="1"/>
          </p:cNvSpPr>
          <p:nvPr>
            <p:ph type="body" sz="quarter" idx="17" hasCustomPrompt="1"/>
          </p:nvPr>
        </p:nvSpPr>
        <p:spPr>
          <a:xfrm>
            <a:off x="3383869" y="2708920"/>
            <a:ext cx="2376263" cy="352742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48" name="Текст 3"/>
          <p:cNvSpPr>
            <a:spLocks noGrp="1"/>
          </p:cNvSpPr>
          <p:nvPr>
            <p:ph type="body" sz="quarter" idx="18" hasCustomPrompt="1"/>
          </p:nvPr>
        </p:nvSpPr>
        <p:spPr>
          <a:xfrm>
            <a:off x="6156176" y="2708920"/>
            <a:ext cx="2376263" cy="352742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pic>
        <p:nvPicPr>
          <p:cNvPr id="12" name="Picture 11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296800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Минимал —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2132856"/>
            <a:ext cx="7920880" cy="4103861"/>
          </a:xfrm>
          <a:prstGeom prst="rect">
            <a:avLst/>
          </a:prstGeom>
        </p:spPr>
        <p:txBody>
          <a:bodyPr lIns="0" rIns="0" numCol="2" spcCol="360000">
            <a:noAutofit/>
          </a:bodyPr>
          <a:lstStyle>
            <a:lvl1pPr marL="195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 typeface="Wingdings" pitchFamily="2" charset="2"/>
              <a:buNone/>
              <a:defRPr sz="1600" b="1">
                <a:solidFill>
                  <a:srgbClr val="004144"/>
                </a:solidFill>
                <a:latin typeface="Calibri"/>
                <a:cs typeface="Calibri"/>
              </a:defRPr>
            </a:lvl1pPr>
            <a:lvl2pPr marL="0" indent="-180000" defTabSz="809625">
              <a:lnSpc>
                <a:spcPct val="100000"/>
              </a:lnSpc>
              <a:buClr>
                <a:schemeClr val="tx1">
                  <a:lumMod val="75000"/>
                  <a:lumOff val="25000"/>
                </a:schemeClr>
              </a:buClr>
              <a:buSzPct val="85000"/>
              <a:buFont typeface="Lucida Grande CY"/>
              <a:buChar char="◼"/>
              <a:defRPr sz="1200" baseline="0">
                <a:solidFill>
                  <a:schemeClr val="tx2">
                    <a:lumMod val="50000"/>
                  </a:schemeClr>
                </a:solidFill>
                <a:latin typeface="Calibri"/>
                <a:cs typeface="Calibri"/>
              </a:defRPr>
            </a:lvl2pPr>
            <a:lvl3pPr marL="180000" indent="0">
              <a:lnSpc>
                <a:spcPct val="150000"/>
              </a:lnSpc>
              <a:buClr>
                <a:schemeClr val="tx2"/>
              </a:buClr>
              <a:buFontTx/>
              <a:buNone/>
              <a:defRPr sz="900" cap="all" baseline="0">
                <a:solidFill>
                  <a:schemeClr val="accent1">
                    <a:lumMod val="75000"/>
                  </a:schemeClr>
                </a:solidFill>
                <a:effectLst/>
                <a:latin typeface="Calibri"/>
                <a:cs typeface="Calibri"/>
              </a:defRPr>
            </a:lvl3pPr>
            <a:lvl4pPr marL="180000" indent="0">
              <a:lnSpc>
                <a:spcPct val="150000"/>
              </a:lnSpc>
              <a:buClr>
                <a:schemeClr val="tx2"/>
              </a:buClr>
              <a:buFontTx/>
              <a:buNone/>
              <a:defRPr sz="900" i="1" u="sng" strike="noStrike" cap="none" normalizeH="0" baseline="0">
                <a:solidFill>
                  <a:srgbClr val="00ABB3"/>
                </a:solidFill>
                <a:latin typeface="Calibri"/>
                <a:cs typeface="Calibri"/>
              </a:defRPr>
            </a:lvl4pPr>
            <a:lvl5pPr marL="352800" indent="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Tx/>
              <a:buNone/>
              <a:defRPr sz="900" b="0" i="0" u="none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0"/>
            <a:r>
              <a:rPr lang="ru-RU" dirty="0" smtClean="0"/>
              <a:t>Подзаголовок</a:t>
            </a:r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10" name="Block Arc 9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4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9" name="Текст 4"/>
          <p:cNvSpPr>
            <a:spLocks noGrp="1"/>
          </p:cNvSpPr>
          <p:nvPr>
            <p:ph type="body" sz="quarter" idx="17" hasCustomPrompt="1"/>
          </p:nvPr>
        </p:nvSpPr>
        <p:spPr>
          <a:xfrm>
            <a:off x="611560" y="1628800"/>
            <a:ext cx="7920880" cy="361974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b="0" cap="all" spc="60" dirty="0" smtClean="0"/>
              <a:t>Заголовок</a:t>
            </a:r>
          </a:p>
        </p:txBody>
      </p:sp>
      <p:pic>
        <p:nvPicPr>
          <p:cNvPr id="11" name="Picture 10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993229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lock Arc 5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8" name="Текст 4"/>
          <p:cNvSpPr>
            <a:spLocks noGrp="1"/>
          </p:cNvSpPr>
          <p:nvPr>
            <p:ph type="body" sz="quarter" idx="12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5" name="Текст 3"/>
          <p:cNvSpPr>
            <a:spLocks noGrp="1"/>
          </p:cNvSpPr>
          <p:nvPr>
            <p:ph type="body" sz="quarter" idx="16" hasCustomPrompt="1"/>
          </p:nvPr>
        </p:nvSpPr>
        <p:spPr>
          <a:xfrm>
            <a:off x="611561" y="1556793"/>
            <a:ext cx="7920879" cy="432048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</p:txBody>
      </p:sp>
      <p:pic>
        <p:nvPicPr>
          <p:cNvPr id="9" name="Picture 8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760721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екст 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611560" y="2706986"/>
            <a:ext cx="3744416" cy="433982"/>
          </a:xfrm>
          <a:prstGeom prst="rect">
            <a:avLst/>
          </a:prstGeom>
        </p:spPr>
        <p:txBody>
          <a:bodyPr lIns="0" anchor="b" anchorCtr="0"/>
          <a:lstStyle>
            <a:lvl1pPr>
              <a:defRPr sz="1800" b="1">
                <a:solidFill>
                  <a:schemeClr val="tx1">
                    <a:lumMod val="90000"/>
                    <a:lumOff val="10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 1</a:t>
            </a: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2" hasCustomPrompt="1"/>
          </p:nvPr>
        </p:nvSpPr>
        <p:spPr>
          <a:xfrm>
            <a:off x="4788024" y="2706986"/>
            <a:ext cx="3744789" cy="433982"/>
          </a:xfrm>
          <a:prstGeom prst="rect">
            <a:avLst/>
          </a:prstGeom>
        </p:spPr>
        <p:txBody>
          <a:bodyPr lIns="0" rIns="0" anchor="b" anchorCtr="0"/>
          <a:lstStyle>
            <a:lvl1pPr>
              <a:defRPr sz="1800" b="1">
                <a:solidFill>
                  <a:srgbClr val="006B70"/>
                </a:solidFill>
                <a:latin typeface="Calibri"/>
                <a:cs typeface="Calibri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dirty="0" smtClean="0"/>
              <a:t>Подзаголовок 1</a:t>
            </a:r>
          </a:p>
        </p:txBody>
      </p:sp>
      <p:sp>
        <p:nvSpPr>
          <p:cNvPr id="16" name="Текст 5"/>
          <p:cNvSpPr>
            <a:spLocks noGrp="1"/>
          </p:cNvSpPr>
          <p:nvPr>
            <p:ph type="body" sz="quarter" idx="18" hasCustomPrompt="1"/>
          </p:nvPr>
        </p:nvSpPr>
        <p:spPr>
          <a:xfrm>
            <a:off x="611560" y="3212976"/>
            <a:ext cx="3744416" cy="1512167"/>
          </a:xfrm>
          <a:prstGeom prst="rect">
            <a:avLst/>
          </a:prstGeom>
        </p:spPr>
        <p:txBody>
          <a:bodyPr lIns="0"/>
          <a:lstStyle>
            <a:lvl1pPr marL="180000" indent="-180000">
              <a:lnSpc>
                <a:spcPct val="100000"/>
              </a:lnSpc>
              <a:spcBef>
                <a:spcPts val="600"/>
              </a:spcBef>
              <a:buClr>
                <a:schemeClr val="accent3">
                  <a:lumMod val="75000"/>
                </a:schemeClr>
              </a:buClr>
              <a:buSzPct val="130000"/>
              <a:buFont typeface="Arial"/>
              <a:buChar char="✚"/>
              <a:defRPr sz="1200" baseline="0">
                <a:solidFill>
                  <a:srgbClr val="000707"/>
                </a:solidFill>
                <a:latin typeface="Calibri"/>
                <a:cs typeface="Calibri"/>
              </a:defRPr>
            </a:lvl1pPr>
            <a:lvl2pPr marL="714375" indent="-352425">
              <a:lnSpc>
                <a:spcPct val="150000"/>
              </a:lnSpc>
              <a:buClr>
                <a:schemeClr val="accent3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07632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ü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43827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Ø"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790700" indent="-34290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v"/>
              <a:defRPr sz="11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Сюда пишем плюсы</a:t>
            </a:r>
          </a:p>
        </p:txBody>
      </p:sp>
      <p:sp>
        <p:nvSpPr>
          <p:cNvPr id="19" name="Текст 5"/>
          <p:cNvSpPr>
            <a:spLocks noGrp="1"/>
          </p:cNvSpPr>
          <p:nvPr>
            <p:ph type="body" sz="quarter" idx="19" hasCustomPrompt="1"/>
          </p:nvPr>
        </p:nvSpPr>
        <p:spPr>
          <a:xfrm>
            <a:off x="611560" y="4797152"/>
            <a:ext cx="3744019" cy="1512168"/>
          </a:xfrm>
          <a:prstGeom prst="rect">
            <a:avLst/>
          </a:prstGeom>
        </p:spPr>
        <p:txBody>
          <a:bodyPr lIns="0"/>
          <a:lstStyle>
            <a:lvl1pPr marL="180000" indent="-180000">
              <a:lnSpc>
                <a:spcPct val="100000"/>
              </a:lnSpc>
              <a:spcBef>
                <a:spcPts val="600"/>
              </a:spcBef>
              <a:buClr>
                <a:srgbClr val="AB1967"/>
              </a:buClr>
              <a:buSzPct val="120000"/>
              <a:buFont typeface="Arial"/>
              <a:buChar char="✖"/>
              <a:defRPr sz="1200">
                <a:solidFill>
                  <a:srgbClr val="000707"/>
                </a:solidFill>
                <a:latin typeface="Calibri"/>
                <a:cs typeface="Calibri"/>
              </a:defRPr>
            </a:lvl1pPr>
            <a:lvl2pPr marL="714375" indent="-352425">
              <a:lnSpc>
                <a:spcPct val="150000"/>
              </a:lnSpc>
              <a:buClr>
                <a:schemeClr val="accent3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07632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ü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43827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Ø"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790700" indent="-34290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v"/>
              <a:defRPr sz="11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Сюда пишем минусы</a:t>
            </a:r>
          </a:p>
        </p:txBody>
      </p:sp>
      <p:sp>
        <p:nvSpPr>
          <p:cNvPr id="15" name="Block Arc 14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22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8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31" name="Текст 5"/>
          <p:cNvSpPr>
            <a:spLocks noGrp="1"/>
          </p:cNvSpPr>
          <p:nvPr>
            <p:ph type="body" sz="quarter" idx="23" hasCustomPrompt="1"/>
          </p:nvPr>
        </p:nvSpPr>
        <p:spPr>
          <a:xfrm>
            <a:off x="4788024" y="3212976"/>
            <a:ext cx="3744416" cy="1512167"/>
          </a:xfrm>
          <a:prstGeom prst="rect">
            <a:avLst/>
          </a:prstGeom>
        </p:spPr>
        <p:txBody>
          <a:bodyPr lIns="0"/>
          <a:lstStyle>
            <a:lvl1pPr marL="180000" indent="-180000">
              <a:lnSpc>
                <a:spcPct val="100000"/>
              </a:lnSpc>
              <a:spcBef>
                <a:spcPts val="600"/>
              </a:spcBef>
              <a:buClr>
                <a:schemeClr val="accent3">
                  <a:lumMod val="75000"/>
                </a:schemeClr>
              </a:buClr>
              <a:buSzPct val="130000"/>
              <a:buFont typeface="Arial"/>
              <a:buChar char="✚"/>
              <a:defRPr sz="1200" baseline="0">
                <a:solidFill>
                  <a:srgbClr val="000707"/>
                </a:solidFill>
                <a:latin typeface="Calibri"/>
                <a:cs typeface="Calibri"/>
              </a:defRPr>
            </a:lvl1pPr>
            <a:lvl2pPr marL="714375" indent="-352425">
              <a:lnSpc>
                <a:spcPct val="150000"/>
              </a:lnSpc>
              <a:buClr>
                <a:schemeClr val="accent3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07632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ü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43827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Ø"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790700" indent="-34290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v"/>
              <a:defRPr sz="11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Сюда пишем плюсы</a:t>
            </a:r>
          </a:p>
        </p:txBody>
      </p:sp>
      <p:sp>
        <p:nvSpPr>
          <p:cNvPr id="32" name="Текст 5"/>
          <p:cNvSpPr>
            <a:spLocks noGrp="1"/>
          </p:cNvSpPr>
          <p:nvPr>
            <p:ph type="body" sz="quarter" idx="24" hasCustomPrompt="1"/>
          </p:nvPr>
        </p:nvSpPr>
        <p:spPr>
          <a:xfrm>
            <a:off x="4788024" y="4797152"/>
            <a:ext cx="3744019" cy="1512168"/>
          </a:xfrm>
          <a:prstGeom prst="rect">
            <a:avLst/>
          </a:prstGeom>
        </p:spPr>
        <p:txBody>
          <a:bodyPr lIns="0"/>
          <a:lstStyle>
            <a:lvl1pPr marL="180000" indent="-180000">
              <a:lnSpc>
                <a:spcPct val="100000"/>
              </a:lnSpc>
              <a:spcBef>
                <a:spcPts val="600"/>
              </a:spcBef>
              <a:buClr>
                <a:srgbClr val="AB1967"/>
              </a:buClr>
              <a:buSzPct val="120000"/>
              <a:buFont typeface="Arial"/>
              <a:buChar char="✖"/>
              <a:defRPr sz="1200">
                <a:solidFill>
                  <a:srgbClr val="000707"/>
                </a:solidFill>
                <a:latin typeface="Calibri"/>
                <a:cs typeface="Calibri"/>
              </a:defRPr>
            </a:lvl1pPr>
            <a:lvl2pPr marL="714375" indent="-352425">
              <a:lnSpc>
                <a:spcPct val="150000"/>
              </a:lnSpc>
              <a:buClr>
                <a:schemeClr val="accent3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07632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ü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43827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Ø"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790700" indent="-34290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v"/>
              <a:defRPr sz="11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Сюда пишем минусы</a:t>
            </a:r>
          </a:p>
        </p:txBody>
      </p:sp>
      <p:pic>
        <p:nvPicPr>
          <p:cNvPr id="14" name="Picture 13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700920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Минимал —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2132856"/>
            <a:ext cx="7920880" cy="4103861"/>
          </a:xfrm>
          <a:prstGeom prst="rect">
            <a:avLst/>
          </a:prstGeom>
        </p:spPr>
        <p:txBody>
          <a:bodyPr lIns="0" rIns="0" numCol="2" spcCol="360000">
            <a:noAutofit/>
          </a:bodyPr>
          <a:lstStyle>
            <a:lvl1pPr marL="195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 typeface="Wingdings" pitchFamily="2" charset="2"/>
              <a:buNone/>
              <a:defRPr sz="1600" b="1">
                <a:solidFill>
                  <a:srgbClr val="004144"/>
                </a:solidFill>
                <a:latin typeface="Calibri"/>
                <a:cs typeface="Calibri"/>
              </a:defRPr>
            </a:lvl1pPr>
            <a:lvl2pPr marL="0" indent="-180000" defTabSz="809625">
              <a:lnSpc>
                <a:spcPct val="100000"/>
              </a:lnSpc>
              <a:buClr>
                <a:schemeClr val="tx1">
                  <a:lumMod val="75000"/>
                  <a:lumOff val="25000"/>
                </a:schemeClr>
              </a:buClr>
              <a:buSzPct val="85000"/>
              <a:buFont typeface="Lucida Grande CY"/>
              <a:buChar char="◼"/>
              <a:defRPr sz="1200" baseline="0">
                <a:solidFill>
                  <a:schemeClr val="tx2">
                    <a:lumMod val="50000"/>
                  </a:schemeClr>
                </a:solidFill>
                <a:latin typeface="Calibri"/>
                <a:cs typeface="Calibri"/>
              </a:defRPr>
            </a:lvl2pPr>
            <a:lvl3pPr marL="180000" indent="0">
              <a:lnSpc>
                <a:spcPct val="150000"/>
              </a:lnSpc>
              <a:buClr>
                <a:schemeClr val="tx2"/>
              </a:buClr>
              <a:buFontTx/>
              <a:buNone/>
              <a:defRPr sz="900" cap="all" baseline="0">
                <a:solidFill>
                  <a:schemeClr val="accent1">
                    <a:lumMod val="75000"/>
                  </a:schemeClr>
                </a:solidFill>
                <a:effectLst/>
                <a:latin typeface="Calibri"/>
                <a:cs typeface="Calibri"/>
              </a:defRPr>
            </a:lvl3pPr>
            <a:lvl4pPr marL="180000" indent="0">
              <a:lnSpc>
                <a:spcPct val="150000"/>
              </a:lnSpc>
              <a:buClr>
                <a:schemeClr val="tx2"/>
              </a:buClr>
              <a:buFontTx/>
              <a:buNone/>
              <a:defRPr sz="900" i="1" u="sng" strike="noStrike" cap="none" normalizeH="0" baseline="0">
                <a:solidFill>
                  <a:srgbClr val="00ABB3"/>
                </a:solidFill>
                <a:latin typeface="Calibri"/>
                <a:cs typeface="Calibri"/>
              </a:defRPr>
            </a:lvl4pPr>
            <a:lvl5pPr marL="352800" indent="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Tx/>
              <a:buNone/>
              <a:defRPr sz="900" b="0" i="0" u="none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0"/>
            <a:r>
              <a:rPr lang="ru-RU" dirty="0" smtClean="0"/>
              <a:t>Подзаголовок</a:t>
            </a:r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10" name="Block Arc 9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4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9" name="Текст 4"/>
          <p:cNvSpPr>
            <a:spLocks noGrp="1"/>
          </p:cNvSpPr>
          <p:nvPr>
            <p:ph type="body" sz="quarter" idx="17" hasCustomPrompt="1"/>
          </p:nvPr>
        </p:nvSpPr>
        <p:spPr>
          <a:xfrm>
            <a:off x="611560" y="1628800"/>
            <a:ext cx="7920880" cy="361974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b="0" cap="all" spc="60" dirty="0" smtClean="0"/>
              <a:t>Заголовок</a:t>
            </a:r>
          </a:p>
        </p:txBody>
      </p:sp>
      <p:pic>
        <p:nvPicPr>
          <p:cNvPr id="11" name="Picture 10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088329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равнени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611560" y="1628800"/>
            <a:ext cx="3744416" cy="433982"/>
          </a:xfrm>
          <a:prstGeom prst="rect">
            <a:avLst/>
          </a:prstGeom>
        </p:spPr>
        <p:txBody>
          <a:bodyPr lIns="0" anchor="b" anchorCtr="0"/>
          <a:lstStyle>
            <a:lvl1pPr>
              <a:defRPr sz="1800" b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 1</a:t>
            </a:r>
          </a:p>
        </p:txBody>
      </p:sp>
      <p:sp>
        <p:nvSpPr>
          <p:cNvPr id="7" name="Block Arc 6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8" name="Текст 4"/>
          <p:cNvSpPr>
            <a:spLocks noGrp="1"/>
          </p:cNvSpPr>
          <p:nvPr>
            <p:ph type="body" sz="quarter" idx="22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grpSp>
        <p:nvGrpSpPr>
          <p:cNvPr id="45" name="Group 44"/>
          <p:cNvGrpSpPr/>
          <p:nvPr userDrawn="1"/>
        </p:nvGrpSpPr>
        <p:grpSpPr>
          <a:xfrm>
            <a:off x="611561" y="4653136"/>
            <a:ext cx="851693" cy="851693"/>
            <a:chOff x="611561" y="3861048"/>
            <a:chExt cx="1136342" cy="1136342"/>
          </a:xfrm>
        </p:grpSpPr>
        <p:sp>
          <p:nvSpPr>
            <p:cNvPr id="16" name="Oval 15"/>
            <p:cNvSpPr/>
            <p:nvPr userDrawn="1"/>
          </p:nvSpPr>
          <p:spPr>
            <a:xfrm>
              <a:off x="626596" y="3876083"/>
              <a:ext cx="1106272" cy="1106272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1" name="Minus 20"/>
            <p:cNvSpPr/>
            <p:nvPr userDrawn="1"/>
          </p:nvSpPr>
          <p:spPr>
            <a:xfrm>
              <a:off x="611561" y="3861048"/>
              <a:ext cx="1136342" cy="1136342"/>
            </a:xfrm>
            <a:prstGeom prst="mathMinus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46" name="Group 45"/>
          <p:cNvGrpSpPr/>
          <p:nvPr userDrawn="1"/>
        </p:nvGrpSpPr>
        <p:grpSpPr>
          <a:xfrm>
            <a:off x="611561" y="2204865"/>
            <a:ext cx="851693" cy="851693"/>
            <a:chOff x="611561" y="2204865"/>
            <a:chExt cx="1136342" cy="1136342"/>
          </a:xfrm>
        </p:grpSpPr>
        <p:sp>
          <p:nvSpPr>
            <p:cNvPr id="23" name="Oval 22"/>
            <p:cNvSpPr/>
            <p:nvPr userDrawn="1"/>
          </p:nvSpPr>
          <p:spPr>
            <a:xfrm>
              <a:off x="626596" y="2219900"/>
              <a:ext cx="1106272" cy="1106272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4" name="Plus 23"/>
            <p:cNvSpPr/>
            <p:nvPr userDrawn="1"/>
          </p:nvSpPr>
          <p:spPr>
            <a:xfrm>
              <a:off x="611561" y="2204865"/>
              <a:ext cx="1136342" cy="1136342"/>
            </a:xfrm>
            <a:prstGeom prst="mathPlus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33" name="Текст 3"/>
          <p:cNvSpPr>
            <a:spLocks noGrp="1"/>
          </p:cNvSpPr>
          <p:nvPr userDrawn="1">
            <p:ph type="body" sz="quarter" idx="25" hasCustomPrompt="1"/>
          </p:nvPr>
        </p:nvSpPr>
        <p:spPr>
          <a:xfrm>
            <a:off x="1619672" y="2204864"/>
            <a:ext cx="2736304" cy="1512167"/>
          </a:xfrm>
          <a:prstGeom prst="rect">
            <a:avLst/>
          </a:prstGeom>
        </p:spPr>
        <p:txBody>
          <a:bodyPr lIns="0" rIns="0" numCol="1" spcCol="180000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1"/>
            <a:r>
              <a:rPr lang="ru-RU" dirty="0" smtClean="0"/>
              <a:t>Текст списка</a:t>
            </a:r>
          </a:p>
        </p:txBody>
      </p:sp>
      <p:sp>
        <p:nvSpPr>
          <p:cNvPr id="35" name="Текст 3"/>
          <p:cNvSpPr>
            <a:spLocks noGrp="1"/>
          </p:cNvSpPr>
          <p:nvPr userDrawn="1">
            <p:ph type="body" sz="quarter" idx="26" hasCustomPrompt="1"/>
          </p:nvPr>
        </p:nvSpPr>
        <p:spPr>
          <a:xfrm>
            <a:off x="1619672" y="4725144"/>
            <a:ext cx="2736304" cy="1512167"/>
          </a:xfrm>
          <a:prstGeom prst="rect">
            <a:avLst/>
          </a:prstGeom>
        </p:spPr>
        <p:txBody>
          <a:bodyPr lIns="0" rIns="0" numCol="1" spcCol="180000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1"/>
            <a:r>
              <a:rPr lang="ru-RU" dirty="0" smtClean="0"/>
              <a:t>Текст списка</a:t>
            </a:r>
          </a:p>
        </p:txBody>
      </p:sp>
      <p:sp>
        <p:nvSpPr>
          <p:cNvPr id="36" name="Текст 4"/>
          <p:cNvSpPr>
            <a:spLocks noGrp="1"/>
          </p:cNvSpPr>
          <p:nvPr userDrawn="1">
            <p:ph type="body" sz="quarter" idx="27" hasCustomPrompt="1"/>
          </p:nvPr>
        </p:nvSpPr>
        <p:spPr>
          <a:xfrm>
            <a:off x="4788024" y="1628800"/>
            <a:ext cx="3744416" cy="433982"/>
          </a:xfrm>
          <a:prstGeom prst="rect">
            <a:avLst/>
          </a:prstGeom>
        </p:spPr>
        <p:txBody>
          <a:bodyPr lIns="0" anchor="b" anchorCtr="0"/>
          <a:lstStyle>
            <a:lvl1pPr>
              <a:defRPr sz="1800" b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 1</a:t>
            </a:r>
          </a:p>
        </p:txBody>
      </p:sp>
      <p:grpSp>
        <p:nvGrpSpPr>
          <p:cNvPr id="51" name="Group 50"/>
          <p:cNvGrpSpPr/>
          <p:nvPr userDrawn="1"/>
        </p:nvGrpSpPr>
        <p:grpSpPr>
          <a:xfrm>
            <a:off x="4788024" y="4653136"/>
            <a:ext cx="851693" cy="851693"/>
            <a:chOff x="611561" y="3861048"/>
            <a:chExt cx="1136342" cy="1136342"/>
          </a:xfrm>
        </p:grpSpPr>
        <p:sp>
          <p:nvSpPr>
            <p:cNvPr id="52" name="Oval 51"/>
            <p:cNvSpPr/>
            <p:nvPr userDrawn="1"/>
          </p:nvSpPr>
          <p:spPr>
            <a:xfrm>
              <a:off x="626596" y="3876083"/>
              <a:ext cx="1106272" cy="1106272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3" name="Minus 52"/>
            <p:cNvSpPr/>
            <p:nvPr userDrawn="1"/>
          </p:nvSpPr>
          <p:spPr>
            <a:xfrm>
              <a:off x="611561" y="3861048"/>
              <a:ext cx="1136342" cy="1136342"/>
            </a:xfrm>
            <a:prstGeom prst="mathMinus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54" name="Group 53"/>
          <p:cNvGrpSpPr/>
          <p:nvPr userDrawn="1"/>
        </p:nvGrpSpPr>
        <p:grpSpPr>
          <a:xfrm>
            <a:off x="4788024" y="2204865"/>
            <a:ext cx="851693" cy="851693"/>
            <a:chOff x="611561" y="2204865"/>
            <a:chExt cx="1136342" cy="1136342"/>
          </a:xfrm>
        </p:grpSpPr>
        <p:sp>
          <p:nvSpPr>
            <p:cNvPr id="55" name="Oval 54"/>
            <p:cNvSpPr/>
            <p:nvPr userDrawn="1"/>
          </p:nvSpPr>
          <p:spPr>
            <a:xfrm>
              <a:off x="626596" y="2219900"/>
              <a:ext cx="1106272" cy="1106272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6" name="Plus 55"/>
            <p:cNvSpPr/>
            <p:nvPr userDrawn="1"/>
          </p:nvSpPr>
          <p:spPr>
            <a:xfrm>
              <a:off x="611561" y="2204865"/>
              <a:ext cx="1136342" cy="1136342"/>
            </a:xfrm>
            <a:prstGeom prst="mathPlus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7" name="Текст 3"/>
          <p:cNvSpPr>
            <a:spLocks noGrp="1"/>
          </p:cNvSpPr>
          <p:nvPr>
            <p:ph type="body" sz="quarter" idx="28" hasCustomPrompt="1"/>
          </p:nvPr>
        </p:nvSpPr>
        <p:spPr>
          <a:xfrm>
            <a:off x="5796135" y="2204864"/>
            <a:ext cx="2736304" cy="1512167"/>
          </a:xfrm>
          <a:prstGeom prst="rect">
            <a:avLst/>
          </a:prstGeom>
        </p:spPr>
        <p:txBody>
          <a:bodyPr lIns="0" rIns="0" numCol="1" spcCol="180000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1"/>
            <a:r>
              <a:rPr lang="ru-RU" dirty="0" smtClean="0"/>
              <a:t>Текст списка</a:t>
            </a:r>
          </a:p>
        </p:txBody>
      </p:sp>
      <p:sp>
        <p:nvSpPr>
          <p:cNvPr id="58" name="Текст 3"/>
          <p:cNvSpPr>
            <a:spLocks noGrp="1"/>
          </p:cNvSpPr>
          <p:nvPr>
            <p:ph type="body" sz="quarter" idx="29" hasCustomPrompt="1"/>
          </p:nvPr>
        </p:nvSpPr>
        <p:spPr>
          <a:xfrm>
            <a:off x="5796135" y="4725144"/>
            <a:ext cx="2736304" cy="1512167"/>
          </a:xfrm>
          <a:prstGeom prst="rect">
            <a:avLst/>
          </a:prstGeom>
        </p:spPr>
        <p:txBody>
          <a:bodyPr lIns="0" rIns="0" numCol="1" spcCol="180000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1"/>
            <a:r>
              <a:rPr lang="ru-RU" dirty="0" smtClean="0"/>
              <a:t>Текст списка</a:t>
            </a:r>
          </a:p>
        </p:txBody>
      </p:sp>
      <p:pic>
        <p:nvPicPr>
          <p:cNvPr id="26" name="Picture 25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977848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екст и рисун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4"/>
          <p:cNvSpPr>
            <a:spLocks noGrp="1"/>
          </p:cNvSpPr>
          <p:nvPr>
            <p:ph type="pic" sz="quarter" idx="14"/>
          </p:nvPr>
        </p:nvSpPr>
        <p:spPr>
          <a:xfrm>
            <a:off x="3924300" y="1988840"/>
            <a:ext cx="4608140" cy="396044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Drag picture to placeholder or click icon to add</a:t>
            </a:r>
            <a:endParaRPr lang="ru-RU" dirty="0"/>
          </a:p>
        </p:txBody>
      </p:sp>
      <p:sp>
        <p:nvSpPr>
          <p:cNvPr id="11" name="Block Arc 10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6" name="Номер слайда 5"/>
          <p:cNvSpPr>
            <a:spLocks noGrp="1"/>
          </p:cNvSpPr>
          <p:nvPr>
            <p:ph type="sldNum" sz="quarter" idx="16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21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988840"/>
            <a:ext cx="3096343" cy="431988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22" name="Текст 3"/>
          <p:cNvSpPr>
            <a:spLocks noGrp="1"/>
          </p:cNvSpPr>
          <p:nvPr>
            <p:ph type="body" sz="quarter" idx="18" hasCustomPrompt="1"/>
          </p:nvPr>
        </p:nvSpPr>
        <p:spPr>
          <a:xfrm>
            <a:off x="3923928" y="6093296"/>
            <a:ext cx="4608512" cy="216024"/>
          </a:xfrm>
          <a:prstGeom prst="rect">
            <a:avLst/>
          </a:prstGeom>
        </p:spPr>
        <p:txBody>
          <a:bodyPr lIns="0" rIns="0" numCol="1" spcCol="360000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4"/>
            <a:r>
              <a:rPr lang="ru-RU" dirty="0" smtClean="0"/>
              <a:t>Подпись к картинке</a:t>
            </a:r>
          </a:p>
        </p:txBody>
      </p:sp>
      <p:pic>
        <p:nvPicPr>
          <p:cNvPr id="12" name="Picture 11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726644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иаграмма 3"/>
          <p:cNvSpPr>
            <a:spLocks noGrp="1"/>
          </p:cNvSpPr>
          <p:nvPr>
            <p:ph type="chart" sz="quarter" idx="14"/>
          </p:nvPr>
        </p:nvSpPr>
        <p:spPr bwMode="auto">
          <a:xfrm>
            <a:off x="3923928" y="1988840"/>
            <a:ext cx="4608512" cy="4320481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icon to add chart</a:t>
            </a:r>
            <a:endParaRPr lang="ru-RU" dirty="0"/>
          </a:p>
        </p:txBody>
      </p:sp>
      <p:sp>
        <p:nvSpPr>
          <p:cNvPr id="11" name="Block Arc 10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3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5" name="Номер слайда 5"/>
          <p:cNvSpPr>
            <a:spLocks noGrp="1"/>
          </p:cNvSpPr>
          <p:nvPr>
            <p:ph type="sldNum" sz="quarter" idx="15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20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988840"/>
            <a:ext cx="3096343" cy="431988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pic>
        <p:nvPicPr>
          <p:cNvPr id="10" name="Picture 9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65989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Графи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иаграмма 3"/>
          <p:cNvSpPr>
            <a:spLocks noGrp="1"/>
          </p:cNvSpPr>
          <p:nvPr>
            <p:ph type="chart" sz="quarter" idx="13"/>
          </p:nvPr>
        </p:nvSpPr>
        <p:spPr>
          <a:xfrm>
            <a:off x="611560" y="2420888"/>
            <a:ext cx="7920880" cy="3888432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icon to add chart</a:t>
            </a:r>
            <a:endParaRPr lang="ru-RU" dirty="0"/>
          </a:p>
        </p:txBody>
      </p:sp>
      <p:sp>
        <p:nvSpPr>
          <p:cNvPr id="10" name="Block Arc 9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5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7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988841"/>
            <a:ext cx="5760639" cy="288032"/>
          </a:xfrm>
          <a:prstGeom prst="rect">
            <a:avLst/>
          </a:prstGeom>
        </p:spPr>
        <p:txBody>
          <a:bodyPr lIns="0" rIns="0" numCol="1" spcCol="360000" anchor="b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endParaRPr lang="ru-RU" dirty="0" smtClean="0"/>
          </a:p>
        </p:txBody>
      </p:sp>
      <p:pic>
        <p:nvPicPr>
          <p:cNvPr id="11" name="Picture 10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267175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аблица 4"/>
          <p:cNvSpPr>
            <a:spLocks noGrp="1"/>
          </p:cNvSpPr>
          <p:nvPr>
            <p:ph type="tbl" sz="quarter" idx="13"/>
          </p:nvPr>
        </p:nvSpPr>
        <p:spPr>
          <a:xfrm>
            <a:off x="611560" y="2420888"/>
            <a:ext cx="7920880" cy="3888432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icon to add table</a:t>
            </a:r>
            <a:endParaRPr lang="ru-RU" dirty="0"/>
          </a:p>
        </p:txBody>
      </p:sp>
      <p:sp>
        <p:nvSpPr>
          <p:cNvPr id="10" name="Block Arc 9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5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7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988841"/>
            <a:ext cx="5760639" cy="288032"/>
          </a:xfrm>
          <a:prstGeom prst="rect">
            <a:avLst/>
          </a:prstGeom>
        </p:spPr>
        <p:txBody>
          <a:bodyPr lIns="0" rIns="0" numCol="1" spcCol="36000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endParaRPr lang="ru-RU" dirty="0" smtClean="0"/>
          </a:p>
        </p:txBody>
      </p:sp>
      <p:pic>
        <p:nvPicPr>
          <p:cNvPr id="11" name="Picture 10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976404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Минимал — текст+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Диаграмма 3"/>
          <p:cNvSpPr>
            <a:spLocks noGrp="1"/>
          </p:cNvSpPr>
          <p:nvPr>
            <p:ph type="chart" sz="quarter" idx="15"/>
          </p:nvPr>
        </p:nvSpPr>
        <p:spPr bwMode="auto">
          <a:xfrm>
            <a:off x="2555776" y="1556792"/>
            <a:ext cx="5976664" cy="4752529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icon to add chart</a:t>
            </a:r>
            <a:endParaRPr lang="ru-RU" dirty="0"/>
          </a:p>
        </p:txBody>
      </p:sp>
      <p:sp>
        <p:nvSpPr>
          <p:cNvPr id="10" name="Block Arc 9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20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556792"/>
            <a:ext cx="1728191" cy="4751933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pic>
        <p:nvPicPr>
          <p:cNvPr id="11" name="Picture 10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872204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Минимал — текст+карти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Рисунок 4"/>
          <p:cNvSpPr>
            <a:spLocks noGrp="1"/>
          </p:cNvSpPr>
          <p:nvPr>
            <p:ph type="pic" sz="quarter" idx="15"/>
          </p:nvPr>
        </p:nvSpPr>
        <p:spPr>
          <a:xfrm>
            <a:off x="3924300" y="1556792"/>
            <a:ext cx="4608140" cy="4248697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Drag picture to placeholder or click icon to add</a:t>
            </a:r>
            <a:endParaRPr lang="ru-RU" dirty="0"/>
          </a:p>
        </p:txBody>
      </p:sp>
      <p:sp>
        <p:nvSpPr>
          <p:cNvPr id="9" name="Block Arc 8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21" name="Текст 4"/>
          <p:cNvSpPr>
            <a:spLocks noGrp="1"/>
          </p:cNvSpPr>
          <p:nvPr>
            <p:ph type="body" sz="quarter" idx="18" hasCustomPrompt="1"/>
          </p:nvPr>
        </p:nvSpPr>
        <p:spPr>
          <a:xfrm>
            <a:off x="611560" y="1556792"/>
            <a:ext cx="3096344" cy="36197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b="0" cap="all" spc="60" dirty="0" smtClean="0"/>
              <a:t>Заголовок</a:t>
            </a:r>
          </a:p>
        </p:txBody>
      </p:sp>
      <p:sp>
        <p:nvSpPr>
          <p:cNvPr id="22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988840"/>
            <a:ext cx="3096343" cy="431988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23" name="Текст 3"/>
          <p:cNvSpPr>
            <a:spLocks noGrp="1"/>
          </p:cNvSpPr>
          <p:nvPr>
            <p:ph type="body" sz="quarter" idx="19" hasCustomPrompt="1"/>
          </p:nvPr>
        </p:nvSpPr>
        <p:spPr>
          <a:xfrm>
            <a:off x="3923928" y="6093296"/>
            <a:ext cx="4608512" cy="216024"/>
          </a:xfrm>
          <a:prstGeom prst="rect">
            <a:avLst/>
          </a:prstGeom>
        </p:spPr>
        <p:txBody>
          <a:bodyPr lIns="0" rIns="0" numCol="1" spcCol="360000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4"/>
            <a:r>
              <a:rPr lang="ru-RU" dirty="0" smtClean="0"/>
              <a:t>Подпись к картинке</a:t>
            </a:r>
          </a:p>
        </p:txBody>
      </p:sp>
      <p:pic>
        <p:nvPicPr>
          <p:cNvPr id="15" name="Picture 14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802794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Минимал —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аблица 4"/>
          <p:cNvSpPr>
            <a:spLocks noGrp="1"/>
          </p:cNvSpPr>
          <p:nvPr>
            <p:ph type="tbl" sz="quarter" idx="13"/>
          </p:nvPr>
        </p:nvSpPr>
        <p:spPr>
          <a:xfrm>
            <a:off x="611560" y="2204864"/>
            <a:ext cx="7920880" cy="4104456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icon to add table</a:t>
            </a:r>
            <a:endParaRPr lang="ru-RU" dirty="0"/>
          </a:p>
        </p:txBody>
      </p:sp>
      <p:sp>
        <p:nvSpPr>
          <p:cNvPr id="9" name="Block Arc 8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5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7" hasCustomPrompt="1"/>
          </p:nvPr>
        </p:nvSpPr>
        <p:spPr>
          <a:xfrm>
            <a:off x="611560" y="1628800"/>
            <a:ext cx="7920880" cy="36197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b="0" cap="all" spc="60" dirty="0" smtClean="0"/>
              <a:t>Заголовок</a:t>
            </a:r>
          </a:p>
        </p:txBody>
      </p:sp>
      <p:pic>
        <p:nvPicPr>
          <p:cNvPr id="10" name="Picture 9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41266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Минимал — графи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иаграмма 2"/>
          <p:cNvSpPr>
            <a:spLocks noGrp="1"/>
          </p:cNvSpPr>
          <p:nvPr>
            <p:ph type="chart" sz="quarter" idx="14"/>
          </p:nvPr>
        </p:nvSpPr>
        <p:spPr>
          <a:xfrm>
            <a:off x="611559" y="2204864"/>
            <a:ext cx="7920881" cy="4104456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icon to add chart</a:t>
            </a:r>
            <a:endParaRPr lang="ru-RU" dirty="0"/>
          </a:p>
        </p:txBody>
      </p:sp>
      <p:sp>
        <p:nvSpPr>
          <p:cNvPr id="7" name="Block Arc 6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5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6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8" hasCustomPrompt="1"/>
          </p:nvPr>
        </p:nvSpPr>
        <p:spPr>
          <a:xfrm>
            <a:off x="611560" y="1628800"/>
            <a:ext cx="7920880" cy="36197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b="0" cap="all" spc="60" dirty="0" smtClean="0"/>
              <a:t>Заголовок</a:t>
            </a:r>
          </a:p>
        </p:txBody>
      </p:sp>
      <p:pic>
        <p:nvPicPr>
          <p:cNvPr id="10" name="Picture 9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252385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Финальный кадр_об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4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276599" y="6093296"/>
            <a:ext cx="3743673" cy="2278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>
                <a:solidFill>
                  <a:srgbClr val="FFFFFF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Контакты</a:t>
            </a:r>
          </a:p>
        </p:txBody>
      </p:sp>
      <p:sp>
        <p:nvSpPr>
          <p:cNvPr id="4" name="Прямоугольник 6"/>
          <p:cNvSpPr/>
          <p:nvPr userDrawn="1"/>
        </p:nvSpPr>
        <p:spPr bwMode="gray">
          <a:xfrm>
            <a:off x="7112604" y="6165304"/>
            <a:ext cx="1339027" cy="161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/>
            <a:r>
              <a:rPr lang="ru-RU" sz="1050" dirty="0" smtClean="0">
                <a:solidFill>
                  <a:prstClr val="white"/>
                </a:solidFill>
              </a:rPr>
              <a:t>© </a:t>
            </a:r>
            <a:r>
              <a:rPr lang="en-US" sz="1050" dirty="0" smtClean="0">
                <a:solidFill>
                  <a:prstClr val="white"/>
                </a:solidFill>
              </a:rPr>
              <a:t>AT Consulting</a:t>
            </a:r>
            <a:r>
              <a:rPr lang="ru-RU" sz="1050" dirty="0" smtClean="0">
                <a:solidFill>
                  <a:prstClr val="white"/>
                </a:solidFill>
              </a:rPr>
              <a:t> — 2012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7" hasCustomPrompt="1"/>
          </p:nvPr>
        </p:nvSpPr>
        <p:spPr>
          <a:xfrm>
            <a:off x="611560" y="3717032"/>
            <a:ext cx="4392488" cy="1944216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400" b="1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b="0" cap="all" spc="60" dirty="0" smtClean="0"/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2147914933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lock Arc 5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Текст 4"/>
          <p:cNvSpPr>
            <a:spLocks noGrp="1"/>
          </p:cNvSpPr>
          <p:nvPr>
            <p:ph type="body" sz="quarter" idx="12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5" name="Текст 3"/>
          <p:cNvSpPr>
            <a:spLocks noGrp="1"/>
          </p:cNvSpPr>
          <p:nvPr>
            <p:ph type="body" sz="quarter" idx="16" hasCustomPrompt="1"/>
          </p:nvPr>
        </p:nvSpPr>
        <p:spPr>
          <a:xfrm>
            <a:off x="611561" y="1556793"/>
            <a:ext cx="7920879" cy="432048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</p:txBody>
      </p:sp>
      <p:pic>
        <p:nvPicPr>
          <p:cNvPr id="9" name="Picture 8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944847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44E7E3-6727-48EB-ACEC-7CCD918787FF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06/02/2015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7B97B-46A4-46D1-99F2-4BF3EB8B2A6B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3978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екст 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611560" y="2706986"/>
            <a:ext cx="3744416" cy="433982"/>
          </a:xfrm>
          <a:prstGeom prst="rect">
            <a:avLst/>
          </a:prstGeom>
        </p:spPr>
        <p:txBody>
          <a:bodyPr lIns="0" anchor="b" anchorCtr="0"/>
          <a:lstStyle>
            <a:lvl1pPr>
              <a:defRPr sz="1800" b="1">
                <a:solidFill>
                  <a:schemeClr val="tx1">
                    <a:lumMod val="90000"/>
                    <a:lumOff val="10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 1</a:t>
            </a: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2" hasCustomPrompt="1"/>
          </p:nvPr>
        </p:nvSpPr>
        <p:spPr>
          <a:xfrm>
            <a:off x="4788024" y="2706986"/>
            <a:ext cx="3744789" cy="433982"/>
          </a:xfrm>
          <a:prstGeom prst="rect">
            <a:avLst/>
          </a:prstGeom>
        </p:spPr>
        <p:txBody>
          <a:bodyPr lIns="0" rIns="0" anchor="b" anchorCtr="0"/>
          <a:lstStyle>
            <a:lvl1pPr>
              <a:defRPr sz="1800" b="1">
                <a:solidFill>
                  <a:srgbClr val="006B70"/>
                </a:solidFill>
                <a:latin typeface="Calibri"/>
                <a:cs typeface="Calibri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dirty="0" smtClean="0"/>
              <a:t>Подзаголовок 1</a:t>
            </a:r>
          </a:p>
        </p:txBody>
      </p:sp>
      <p:sp>
        <p:nvSpPr>
          <p:cNvPr id="16" name="Текст 5"/>
          <p:cNvSpPr>
            <a:spLocks noGrp="1"/>
          </p:cNvSpPr>
          <p:nvPr>
            <p:ph type="body" sz="quarter" idx="18" hasCustomPrompt="1"/>
          </p:nvPr>
        </p:nvSpPr>
        <p:spPr>
          <a:xfrm>
            <a:off x="611560" y="3212976"/>
            <a:ext cx="3744416" cy="1512167"/>
          </a:xfrm>
          <a:prstGeom prst="rect">
            <a:avLst/>
          </a:prstGeom>
        </p:spPr>
        <p:txBody>
          <a:bodyPr lIns="0"/>
          <a:lstStyle>
            <a:lvl1pPr marL="180000" indent="-180000">
              <a:lnSpc>
                <a:spcPct val="100000"/>
              </a:lnSpc>
              <a:spcBef>
                <a:spcPts val="600"/>
              </a:spcBef>
              <a:buClr>
                <a:schemeClr val="accent3">
                  <a:lumMod val="75000"/>
                </a:schemeClr>
              </a:buClr>
              <a:buSzPct val="130000"/>
              <a:buFont typeface="Arial"/>
              <a:buChar char="✚"/>
              <a:defRPr sz="1200" baseline="0">
                <a:solidFill>
                  <a:srgbClr val="000707"/>
                </a:solidFill>
                <a:latin typeface="Calibri"/>
                <a:cs typeface="Calibri"/>
              </a:defRPr>
            </a:lvl1pPr>
            <a:lvl2pPr marL="714375" indent="-352425">
              <a:lnSpc>
                <a:spcPct val="150000"/>
              </a:lnSpc>
              <a:buClr>
                <a:schemeClr val="accent3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07632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ü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43827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Ø"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790700" indent="-34290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v"/>
              <a:defRPr sz="11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Сюда пишем плюсы</a:t>
            </a:r>
          </a:p>
        </p:txBody>
      </p:sp>
      <p:sp>
        <p:nvSpPr>
          <p:cNvPr id="19" name="Текст 5"/>
          <p:cNvSpPr>
            <a:spLocks noGrp="1"/>
          </p:cNvSpPr>
          <p:nvPr>
            <p:ph type="body" sz="quarter" idx="19" hasCustomPrompt="1"/>
          </p:nvPr>
        </p:nvSpPr>
        <p:spPr>
          <a:xfrm>
            <a:off x="611560" y="4797152"/>
            <a:ext cx="3744019" cy="1512168"/>
          </a:xfrm>
          <a:prstGeom prst="rect">
            <a:avLst/>
          </a:prstGeom>
        </p:spPr>
        <p:txBody>
          <a:bodyPr lIns="0"/>
          <a:lstStyle>
            <a:lvl1pPr marL="180000" indent="-180000">
              <a:lnSpc>
                <a:spcPct val="100000"/>
              </a:lnSpc>
              <a:spcBef>
                <a:spcPts val="600"/>
              </a:spcBef>
              <a:buClr>
                <a:srgbClr val="AB1967"/>
              </a:buClr>
              <a:buSzPct val="120000"/>
              <a:buFont typeface="Arial"/>
              <a:buChar char="✖"/>
              <a:defRPr sz="1200">
                <a:solidFill>
                  <a:srgbClr val="000707"/>
                </a:solidFill>
                <a:latin typeface="Calibri"/>
                <a:cs typeface="Calibri"/>
              </a:defRPr>
            </a:lvl1pPr>
            <a:lvl2pPr marL="714375" indent="-352425">
              <a:lnSpc>
                <a:spcPct val="150000"/>
              </a:lnSpc>
              <a:buClr>
                <a:schemeClr val="accent3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07632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ü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43827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Ø"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790700" indent="-34290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v"/>
              <a:defRPr sz="11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Сюда пишем минусы</a:t>
            </a:r>
          </a:p>
        </p:txBody>
      </p:sp>
      <p:sp>
        <p:nvSpPr>
          <p:cNvPr id="15" name="Block Arc 14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22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8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31" name="Текст 5"/>
          <p:cNvSpPr>
            <a:spLocks noGrp="1"/>
          </p:cNvSpPr>
          <p:nvPr>
            <p:ph type="body" sz="quarter" idx="23" hasCustomPrompt="1"/>
          </p:nvPr>
        </p:nvSpPr>
        <p:spPr>
          <a:xfrm>
            <a:off x="4788024" y="3212976"/>
            <a:ext cx="3744416" cy="1512167"/>
          </a:xfrm>
          <a:prstGeom prst="rect">
            <a:avLst/>
          </a:prstGeom>
        </p:spPr>
        <p:txBody>
          <a:bodyPr lIns="0"/>
          <a:lstStyle>
            <a:lvl1pPr marL="180000" indent="-180000">
              <a:lnSpc>
                <a:spcPct val="100000"/>
              </a:lnSpc>
              <a:spcBef>
                <a:spcPts val="600"/>
              </a:spcBef>
              <a:buClr>
                <a:schemeClr val="accent3">
                  <a:lumMod val="75000"/>
                </a:schemeClr>
              </a:buClr>
              <a:buSzPct val="130000"/>
              <a:buFont typeface="Arial"/>
              <a:buChar char="✚"/>
              <a:defRPr sz="1200" baseline="0">
                <a:solidFill>
                  <a:srgbClr val="000707"/>
                </a:solidFill>
                <a:latin typeface="Calibri"/>
                <a:cs typeface="Calibri"/>
              </a:defRPr>
            </a:lvl1pPr>
            <a:lvl2pPr marL="714375" indent="-352425">
              <a:lnSpc>
                <a:spcPct val="150000"/>
              </a:lnSpc>
              <a:buClr>
                <a:schemeClr val="accent3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07632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ü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43827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Ø"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790700" indent="-34290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v"/>
              <a:defRPr sz="11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Сюда пишем плюсы</a:t>
            </a:r>
          </a:p>
        </p:txBody>
      </p:sp>
      <p:sp>
        <p:nvSpPr>
          <p:cNvPr id="32" name="Текст 5"/>
          <p:cNvSpPr>
            <a:spLocks noGrp="1"/>
          </p:cNvSpPr>
          <p:nvPr>
            <p:ph type="body" sz="quarter" idx="24" hasCustomPrompt="1"/>
          </p:nvPr>
        </p:nvSpPr>
        <p:spPr>
          <a:xfrm>
            <a:off x="4788024" y="4797152"/>
            <a:ext cx="3744019" cy="1512168"/>
          </a:xfrm>
          <a:prstGeom prst="rect">
            <a:avLst/>
          </a:prstGeom>
        </p:spPr>
        <p:txBody>
          <a:bodyPr lIns="0"/>
          <a:lstStyle>
            <a:lvl1pPr marL="180000" indent="-180000">
              <a:lnSpc>
                <a:spcPct val="100000"/>
              </a:lnSpc>
              <a:spcBef>
                <a:spcPts val="600"/>
              </a:spcBef>
              <a:buClr>
                <a:srgbClr val="AB1967"/>
              </a:buClr>
              <a:buSzPct val="120000"/>
              <a:buFont typeface="Arial"/>
              <a:buChar char="✖"/>
              <a:defRPr sz="1200">
                <a:solidFill>
                  <a:srgbClr val="000707"/>
                </a:solidFill>
                <a:latin typeface="Calibri"/>
                <a:cs typeface="Calibri"/>
              </a:defRPr>
            </a:lvl1pPr>
            <a:lvl2pPr marL="714375" indent="-352425">
              <a:lnSpc>
                <a:spcPct val="150000"/>
              </a:lnSpc>
              <a:buClr>
                <a:schemeClr val="accent3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07632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ü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43827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Ø"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790700" indent="-34290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v"/>
              <a:defRPr sz="11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Сюда пишем минусы</a:t>
            </a:r>
          </a:p>
        </p:txBody>
      </p:sp>
      <p:pic>
        <p:nvPicPr>
          <p:cNvPr id="14" name="Picture 13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932151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Об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>
          <a:xfrm>
            <a:off x="611188" y="3429000"/>
            <a:ext cx="3960812" cy="2088232"/>
          </a:xfrm>
          <a:prstGeom prst="rect">
            <a:avLst/>
          </a:prstGeom>
        </p:spPr>
        <p:txBody>
          <a:bodyPr lIns="0"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bg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ru-RU" dirty="0" smtClean="0">
                <a:solidFill>
                  <a:schemeClr val="bg1"/>
                </a:solidFill>
                <a:latin typeface="+mj-lt"/>
              </a:rPr>
              <a:t>Название презентации </a:t>
            </a:r>
            <a:br>
              <a:rPr lang="ru-RU" dirty="0" smtClean="0">
                <a:solidFill>
                  <a:schemeClr val="bg1"/>
                </a:solidFill>
                <a:latin typeface="+mj-lt"/>
              </a:rPr>
            </a:br>
            <a:r>
              <a:rPr lang="ru-RU" dirty="0" smtClean="0">
                <a:solidFill>
                  <a:schemeClr val="bg1"/>
                </a:solidFill>
                <a:latin typeface="+mj-lt"/>
              </a:rPr>
              <a:t>(если в заголовке длинные слова)</a:t>
            </a:r>
            <a:endParaRPr lang="en-US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11188" y="5661249"/>
            <a:ext cx="3960812" cy="577626"/>
          </a:xfrm>
          <a:prstGeom prst="rect">
            <a:avLst/>
          </a:prstGeom>
        </p:spPr>
        <p:txBody>
          <a:bodyPr lIns="0" anchor="b"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ru-RU" dirty="0" smtClean="0"/>
              <a:t>Описание презентации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798584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равнени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611560" y="1628800"/>
            <a:ext cx="3744416" cy="433982"/>
          </a:xfrm>
          <a:prstGeom prst="rect">
            <a:avLst/>
          </a:prstGeom>
        </p:spPr>
        <p:txBody>
          <a:bodyPr lIns="0" anchor="b" anchorCtr="0"/>
          <a:lstStyle>
            <a:lvl1pPr>
              <a:defRPr sz="1800" b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 1</a:t>
            </a:r>
          </a:p>
        </p:txBody>
      </p:sp>
      <p:sp>
        <p:nvSpPr>
          <p:cNvPr id="7" name="Block Arc 6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Текст 4"/>
          <p:cNvSpPr>
            <a:spLocks noGrp="1"/>
          </p:cNvSpPr>
          <p:nvPr>
            <p:ph type="body" sz="quarter" idx="22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grpSp>
        <p:nvGrpSpPr>
          <p:cNvPr id="45" name="Group 44"/>
          <p:cNvGrpSpPr/>
          <p:nvPr userDrawn="1"/>
        </p:nvGrpSpPr>
        <p:grpSpPr>
          <a:xfrm>
            <a:off x="611561" y="4653136"/>
            <a:ext cx="851693" cy="851693"/>
            <a:chOff x="611561" y="3861048"/>
            <a:chExt cx="1136342" cy="1136342"/>
          </a:xfrm>
        </p:grpSpPr>
        <p:sp>
          <p:nvSpPr>
            <p:cNvPr id="16" name="Oval 15"/>
            <p:cNvSpPr/>
            <p:nvPr userDrawn="1"/>
          </p:nvSpPr>
          <p:spPr>
            <a:xfrm>
              <a:off x="626596" y="3876083"/>
              <a:ext cx="1106272" cy="1106272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Minus 20"/>
            <p:cNvSpPr/>
            <p:nvPr userDrawn="1"/>
          </p:nvSpPr>
          <p:spPr>
            <a:xfrm>
              <a:off x="611561" y="3861048"/>
              <a:ext cx="1136342" cy="1136342"/>
            </a:xfrm>
            <a:prstGeom prst="mathMinus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6" name="Group 45"/>
          <p:cNvGrpSpPr/>
          <p:nvPr userDrawn="1"/>
        </p:nvGrpSpPr>
        <p:grpSpPr>
          <a:xfrm>
            <a:off x="611561" y="2204865"/>
            <a:ext cx="851693" cy="851693"/>
            <a:chOff x="611561" y="2204865"/>
            <a:chExt cx="1136342" cy="1136342"/>
          </a:xfrm>
        </p:grpSpPr>
        <p:sp>
          <p:nvSpPr>
            <p:cNvPr id="23" name="Oval 22"/>
            <p:cNvSpPr/>
            <p:nvPr userDrawn="1"/>
          </p:nvSpPr>
          <p:spPr>
            <a:xfrm>
              <a:off x="626596" y="2219900"/>
              <a:ext cx="1106272" cy="1106272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Plus 23"/>
            <p:cNvSpPr/>
            <p:nvPr userDrawn="1"/>
          </p:nvSpPr>
          <p:spPr>
            <a:xfrm>
              <a:off x="611561" y="2204865"/>
              <a:ext cx="1136342" cy="1136342"/>
            </a:xfrm>
            <a:prstGeom prst="mathPlus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3" name="Текст 3"/>
          <p:cNvSpPr>
            <a:spLocks noGrp="1"/>
          </p:cNvSpPr>
          <p:nvPr userDrawn="1">
            <p:ph type="body" sz="quarter" idx="25" hasCustomPrompt="1"/>
          </p:nvPr>
        </p:nvSpPr>
        <p:spPr>
          <a:xfrm>
            <a:off x="1619672" y="2204864"/>
            <a:ext cx="2736304" cy="1512167"/>
          </a:xfrm>
          <a:prstGeom prst="rect">
            <a:avLst/>
          </a:prstGeom>
        </p:spPr>
        <p:txBody>
          <a:bodyPr lIns="0" rIns="0" numCol="1" spcCol="180000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1"/>
            <a:r>
              <a:rPr lang="ru-RU" dirty="0" smtClean="0"/>
              <a:t>Текст списка</a:t>
            </a:r>
          </a:p>
        </p:txBody>
      </p:sp>
      <p:sp>
        <p:nvSpPr>
          <p:cNvPr id="35" name="Текст 3"/>
          <p:cNvSpPr>
            <a:spLocks noGrp="1"/>
          </p:cNvSpPr>
          <p:nvPr userDrawn="1">
            <p:ph type="body" sz="quarter" idx="26" hasCustomPrompt="1"/>
          </p:nvPr>
        </p:nvSpPr>
        <p:spPr>
          <a:xfrm>
            <a:off x="1619672" y="4725144"/>
            <a:ext cx="2736304" cy="1512167"/>
          </a:xfrm>
          <a:prstGeom prst="rect">
            <a:avLst/>
          </a:prstGeom>
        </p:spPr>
        <p:txBody>
          <a:bodyPr lIns="0" rIns="0" numCol="1" spcCol="180000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1"/>
            <a:r>
              <a:rPr lang="ru-RU" dirty="0" smtClean="0"/>
              <a:t>Текст списка</a:t>
            </a:r>
          </a:p>
        </p:txBody>
      </p:sp>
      <p:sp>
        <p:nvSpPr>
          <p:cNvPr id="36" name="Текст 4"/>
          <p:cNvSpPr>
            <a:spLocks noGrp="1"/>
          </p:cNvSpPr>
          <p:nvPr userDrawn="1">
            <p:ph type="body" sz="quarter" idx="27" hasCustomPrompt="1"/>
          </p:nvPr>
        </p:nvSpPr>
        <p:spPr>
          <a:xfrm>
            <a:off x="4788024" y="1628800"/>
            <a:ext cx="3744416" cy="433982"/>
          </a:xfrm>
          <a:prstGeom prst="rect">
            <a:avLst/>
          </a:prstGeom>
        </p:spPr>
        <p:txBody>
          <a:bodyPr lIns="0" anchor="b" anchorCtr="0"/>
          <a:lstStyle>
            <a:lvl1pPr>
              <a:defRPr sz="1800" b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 1</a:t>
            </a:r>
          </a:p>
        </p:txBody>
      </p:sp>
      <p:grpSp>
        <p:nvGrpSpPr>
          <p:cNvPr id="51" name="Group 50"/>
          <p:cNvGrpSpPr/>
          <p:nvPr userDrawn="1"/>
        </p:nvGrpSpPr>
        <p:grpSpPr>
          <a:xfrm>
            <a:off x="4788024" y="4653136"/>
            <a:ext cx="851693" cy="851693"/>
            <a:chOff x="611561" y="3861048"/>
            <a:chExt cx="1136342" cy="1136342"/>
          </a:xfrm>
        </p:grpSpPr>
        <p:sp>
          <p:nvSpPr>
            <p:cNvPr id="52" name="Oval 51"/>
            <p:cNvSpPr/>
            <p:nvPr userDrawn="1"/>
          </p:nvSpPr>
          <p:spPr>
            <a:xfrm>
              <a:off x="626596" y="3876083"/>
              <a:ext cx="1106272" cy="1106272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Minus 52"/>
            <p:cNvSpPr/>
            <p:nvPr userDrawn="1"/>
          </p:nvSpPr>
          <p:spPr>
            <a:xfrm>
              <a:off x="611561" y="3861048"/>
              <a:ext cx="1136342" cy="1136342"/>
            </a:xfrm>
            <a:prstGeom prst="mathMinus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4" name="Group 53"/>
          <p:cNvGrpSpPr/>
          <p:nvPr userDrawn="1"/>
        </p:nvGrpSpPr>
        <p:grpSpPr>
          <a:xfrm>
            <a:off x="4788024" y="2204865"/>
            <a:ext cx="851693" cy="851693"/>
            <a:chOff x="611561" y="2204865"/>
            <a:chExt cx="1136342" cy="1136342"/>
          </a:xfrm>
        </p:grpSpPr>
        <p:sp>
          <p:nvSpPr>
            <p:cNvPr id="55" name="Oval 54"/>
            <p:cNvSpPr/>
            <p:nvPr userDrawn="1"/>
          </p:nvSpPr>
          <p:spPr>
            <a:xfrm>
              <a:off x="626596" y="2219900"/>
              <a:ext cx="1106272" cy="1106272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Plus 55"/>
            <p:cNvSpPr/>
            <p:nvPr userDrawn="1"/>
          </p:nvSpPr>
          <p:spPr>
            <a:xfrm>
              <a:off x="611561" y="2204865"/>
              <a:ext cx="1136342" cy="1136342"/>
            </a:xfrm>
            <a:prstGeom prst="mathPlus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7" name="Текст 3"/>
          <p:cNvSpPr>
            <a:spLocks noGrp="1"/>
          </p:cNvSpPr>
          <p:nvPr>
            <p:ph type="body" sz="quarter" idx="28" hasCustomPrompt="1"/>
          </p:nvPr>
        </p:nvSpPr>
        <p:spPr>
          <a:xfrm>
            <a:off x="5796135" y="2204864"/>
            <a:ext cx="2736304" cy="1512167"/>
          </a:xfrm>
          <a:prstGeom prst="rect">
            <a:avLst/>
          </a:prstGeom>
        </p:spPr>
        <p:txBody>
          <a:bodyPr lIns="0" rIns="0" numCol="1" spcCol="180000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1"/>
            <a:r>
              <a:rPr lang="ru-RU" dirty="0" smtClean="0"/>
              <a:t>Текст списка</a:t>
            </a:r>
          </a:p>
        </p:txBody>
      </p:sp>
      <p:sp>
        <p:nvSpPr>
          <p:cNvPr id="58" name="Текст 3"/>
          <p:cNvSpPr>
            <a:spLocks noGrp="1"/>
          </p:cNvSpPr>
          <p:nvPr>
            <p:ph type="body" sz="quarter" idx="29" hasCustomPrompt="1"/>
          </p:nvPr>
        </p:nvSpPr>
        <p:spPr>
          <a:xfrm>
            <a:off x="5796135" y="4725144"/>
            <a:ext cx="2736304" cy="1512167"/>
          </a:xfrm>
          <a:prstGeom prst="rect">
            <a:avLst/>
          </a:prstGeom>
        </p:spPr>
        <p:txBody>
          <a:bodyPr lIns="0" rIns="0" numCol="1" spcCol="180000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1"/>
            <a:r>
              <a:rPr lang="ru-RU" dirty="0" smtClean="0"/>
              <a:t>Текст списка</a:t>
            </a:r>
          </a:p>
        </p:txBody>
      </p:sp>
      <p:pic>
        <p:nvPicPr>
          <p:cNvPr id="26" name="Picture 25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99554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екст и рисун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4"/>
          <p:cNvSpPr>
            <a:spLocks noGrp="1"/>
          </p:cNvSpPr>
          <p:nvPr>
            <p:ph type="pic" sz="quarter" idx="14"/>
          </p:nvPr>
        </p:nvSpPr>
        <p:spPr>
          <a:xfrm>
            <a:off x="3924300" y="1988840"/>
            <a:ext cx="4608140" cy="396044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Drag picture to placeholder or click icon to add</a:t>
            </a:r>
            <a:endParaRPr lang="ru-RU" dirty="0"/>
          </a:p>
        </p:txBody>
      </p:sp>
      <p:sp>
        <p:nvSpPr>
          <p:cNvPr id="11" name="Block Arc 10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6" name="Номер слайда 5"/>
          <p:cNvSpPr>
            <a:spLocks noGrp="1"/>
          </p:cNvSpPr>
          <p:nvPr>
            <p:ph type="sldNum" sz="quarter" idx="16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21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988840"/>
            <a:ext cx="3096343" cy="431988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22" name="Текст 3"/>
          <p:cNvSpPr>
            <a:spLocks noGrp="1"/>
          </p:cNvSpPr>
          <p:nvPr>
            <p:ph type="body" sz="quarter" idx="18" hasCustomPrompt="1"/>
          </p:nvPr>
        </p:nvSpPr>
        <p:spPr>
          <a:xfrm>
            <a:off x="3923928" y="6093296"/>
            <a:ext cx="4608512" cy="216024"/>
          </a:xfrm>
          <a:prstGeom prst="rect">
            <a:avLst/>
          </a:prstGeom>
        </p:spPr>
        <p:txBody>
          <a:bodyPr lIns="0" rIns="0" numCol="1" spcCol="360000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4"/>
            <a:r>
              <a:rPr lang="ru-RU" dirty="0" smtClean="0"/>
              <a:t>Подпись к картинке</a:t>
            </a:r>
          </a:p>
        </p:txBody>
      </p:sp>
      <p:pic>
        <p:nvPicPr>
          <p:cNvPr id="12" name="Picture 11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033004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иаграмма 3"/>
          <p:cNvSpPr>
            <a:spLocks noGrp="1"/>
          </p:cNvSpPr>
          <p:nvPr>
            <p:ph type="chart" sz="quarter" idx="14"/>
          </p:nvPr>
        </p:nvSpPr>
        <p:spPr bwMode="auto">
          <a:xfrm>
            <a:off x="3923928" y="1988840"/>
            <a:ext cx="4608512" cy="4320481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icon to add chart</a:t>
            </a:r>
            <a:endParaRPr lang="ru-RU" dirty="0"/>
          </a:p>
        </p:txBody>
      </p:sp>
      <p:sp>
        <p:nvSpPr>
          <p:cNvPr id="11" name="Block Arc 10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5" name="Номер слайда 5"/>
          <p:cNvSpPr>
            <a:spLocks noGrp="1"/>
          </p:cNvSpPr>
          <p:nvPr>
            <p:ph type="sldNum" sz="quarter" idx="15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20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988840"/>
            <a:ext cx="3096343" cy="431988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pic>
        <p:nvPicPr>
          <p:cNvPr id="10" name="Picture 9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56097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Графи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иаграмма 3"/>
          <p:cNvSpPr>
            <a:spLocks noGrp="1"/>
          </p:cNvSpPr>
          <p:nvPr>
            <p:ph type="chart" sz="quarter" idx="13"/>
          </p:nvPr>
        </p:nvSpPr>
        <p:spPr>
          <a:xfrm>
            <a:off x="611560" y="2420888"/>
            <a:ext cx="7920880" cy="3888432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icon to add chart</a:t>
            </a:r>
            <a:endParaRPr lang="ru-RU" dirty="0"/>
          </a:p>
        </p:txBody>
      </p:sp>
      <p:sp>
        <p:nvSpPr>
          <p:cNvPr id="10" name="Block Arc 9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5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7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988841"/>
            <a:ext cx="5760639" cy="288032"/>
          </a:xfrm>
          <a:prstGeom prst="rect">
            <a:avLst/>
          </a:prstGeom>
        </p:spPr>
        <p:txBody>
          <a:bodyPr lIns="0" rIns="0" numCol="1" spcCol="360000" anchor="b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endParaRPr lang="ru-RU" dirty="0" smtClean="0"/>
          </a:p>
        </p:txBody>
      </p:sp>
      <p:pic>
        <p:nvPicPr>
          <p:cNvPr id="11" name="Picture 10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069870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аблица 4"/>
          <p:cNvSpPr>
            <a:spLocks noGrp="1"/>
          </p:cNvSpPr>
          <p:nvPr>
            <p:ph type="tbl" sz="quarter" idx="13"/>
          </p:nvPr>
        </p:nvSpPr>
        <p:spPr>
          <a:xfrm>
            <a:off x="611560" y="2420888"/>
            <a:ext cx="7920880" cy="3888432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icon to add table</a:t>
            </a:r>
            <a:endParaRPr lang="ru-RU" dirty="0"/>
          </a:p>
        </p:txBody>
      </p:sp>
      <p:sp>
        <p:nvSpPr>
          <p:cNvPr id="10" name="Block Arc 9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5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7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988841"/>
            <a:ext cx="5760639" cy="288032"/>
          </a:xfrm>
          <a:prstGeom prst="rect">
            <a:avLst/>
          </a:prstGeom>
        </p:spPr>
        <p:txBody>
          <a:bodyPr lIns="0" rIns="0" numCol="1" spcCol="36000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endParaRPr lang="ru-RU" dirty="0" smtClean="0"/>
          </a:p>
        </p:txBody>
      </p:sp>
      <p:pic>
        <p:nvPicPr>
          <p:cNvPr id="11" name="Picture 10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088329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Минимал — текст+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Диаграмма 3"/>
          <p:cNvSpPr>
            <a:spLocks noGrp="1"/>
          </p:cNvSpPr>
          <p:nvPr>
            <p:ph type="chart" sz="quarter" idx="15"/>
          </p:nvPr>
        </p:nvSpPr>
        <p:spPr bwMode="auto">
          <a:xfrm>
            <a:off x="2555776" y="1556792"/>
            <a:ext cx="5976664" cy="4752529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icon to add chart</a:t>
            </a:r>
            <a:endParaRPr lang="ru-RU" dirty="0"/>
          </a:p>
        </p:txBody>
      </p:sp>
      <p:sp>
        <p:nvSpPr>
          <p:cNvPr id="10" name="Block Arc 9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20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556792"/>
            <a:ext cx="1728191" cy="4751933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pic>
        <p:nvPicPr>
          <p:cNvPr id="11" name="Picture 10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088329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Минимал — текст+карти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Рисунок 4"/>
          <p:cNvSpPr>
            <a:spLocks noGrp="1"/>
          </p:cNvSpPr>
          <p:nvPr>
            <p:ph type="pic" sz="quarter" idx="15"/>
          </p:nvPr>
        </p:nvSpPr>
        <p:spPr>
          <a:xfrm>
            <a:off x="3924300" y="1556792"/>
            <a:ext cx="4608140" cy="4248697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Drag picture to placeholder or click icon to add</a:t>
            </a:r>
            <a:endParaRPr lang="ru-RU" dirty="0"/>
          </a:p>
        </p:txBody>
      </p:sp>
      <p:sp>
        <p:nvSpPr>
          <p:cNvPr id="9" name="Block Arc 8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21" name="Текст 4"/>
          <p:cNvSpPr>
            <a:spLocks noGrp="1"/>
          </p:cNvSpPr>
          <p:nvPr>
            <p:ph type="body" sz="quarter" idx="18" hasCustomPrompt="1"/>
          </p:nvPr>
        </p:nvSpPr>
        <p:spPr>
          <a:xfrm>
            <a:off x="611560" y="1556792"/>
            <a:ext cx="3096344" cy="36197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b="0" cap="all" spc="60" dirty="0" smtClean="0"/>
              <a:t>Заголовок</a:t>
            </a:r>
          </a:p>
        </p:txBody>
      </p:sp>
      <p:sp>
        <p:nvSpPr>
          <p:cNvPr id="22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988840"/>
            <a:ext cx="3096343" cy="431988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23" name="Текст 3"/>
          <p:cNvSpPr>
            <a:spLocks noGrp="1"/>
          </p:cNvSpPr>
          <p:nvPr>
            <p:ph type="body" sz="quarter" idx="19" hasCustomPrompt="1"/>
          </p:nvPr>
        </p:nvSpPr>
        <p:spPr>
          <a:xfrm>
            <a:off x="3923928" y="6093296"/>
            <a:ext cx="4608512" cy="216024"/>
          </a:xfrm>
          <a:prstGeom prst="rect">
            <a:avLst/>
          </a:prstGeom>
        </p:spPr>
        <p:txBody>
          <a:bodyPr lIns="0" rIns="0" numCol="1" spcCol="360000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4"/>
            <a:r>
              <a:rPr lang="ru-RU" dirty="0" smtClean="0"/>
              <a:t>Подпись к картинке</a:t>
            </a:r>
          </a:p>
        </p:txBody>
      </p:sp>
      <p:pic>
        <p:nvPicPr>
          <p:cNvPr id="15" name="Picture 14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088329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Минимал —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аблица 4"/>
          <p:cNvSpPr>
            <a:spLocks noGrp="1"/>
          </p:cNvSpPr>
          <p:nvPr>
            <p:ph type="tbl" sz="quarter" idx="13"/>
          </p:nvPr>
        </p:nvSpPr>
        <p:spPr>
          <a:xfrm>
            <a:off x="611560" y="2204864"/>
            <a:ext cx="7920880" cy="4104456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icon to add table</a:t>
            </a:r>
            <a:endParaRPr lang="ru-RU" dirty="0"/>
          </a:p>
        </p:txBody>
      </p:sp>
      <p:sp>
        <p:nvSpPr>
          <p:cNvPr id="9" name="Block Arc 8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5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7" hasCustomPrompt="1"/>
          </p:nvPr>
        </p:nvSpPr>
        <p:spPr>
          <a:xfrm>
            <a:off x="611560" y="1628800"/>
            <a:ext cx="7920880" cy="36197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b="0" cap="all" spc="60" dirty="0" smtClean="0"/>
              <a:t>Заголовок</a:t>
            </a:r>
          </a:p>
        </p:txBody>
      </p:sp>
      <p:pic>
        <p:nvPicPr>
          <p:cNvPr id="10" name="Picture 9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137953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Минимал — графи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иаграмма 2"/>
          <p:cNvSpPr>
            <a:spLocks noGrp="1"/>
          </p:cNvSpPr>
          <p:nvPr>
            <p:ph type="chart" sz="quarter" idx="14"/>
          </p:nvPr>
        </p:nvSpPr>
        <p:spPr>
          <a:xfrm>
            <a:off x="611559" y="2204864"/>
            <a:ext cx="7920881" cy="4104456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icon to add chart</a:t>
            </a:r>
            <a:endParaRPr lang="ru-RU" dirty="0"/>
          </a:p>
        </p:txBody>
      </p:sp>
      <p:sp>
        <p:nvSpPr>
          <p:cNvPr id="7" name="Block Arc 6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5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6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8" hasCustomPrompt="1"/>
          </p:nvPr>
        </p:nvSpPr>
        <p:spPr>
          <a:xfrm>
            <a:off x="611560" y="1628800"/>
            <a:ext cx="7920880" cy="36197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b="0" cap="all" spc="60" dirty="0" smtClean="0"/>
              <a:t>Заголовок</a:t>
            </a:r>
          </a:p>
        </p:txBody>
      </p:sp>
      <p:pic>
        <p:nvPicPr>
          <p:cNvPr id="10" name="Picture 9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664701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Финальный кадр_об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4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276599" y="6093296"/>
            <a:ext cx="3743673" cy="2278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>
                <a:solidFill>
                  <a:srgbClr val="FFFFFF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Контакты</a:t>
            </a:r>
          </a:p>
        </p:txBody>
      </p:sp>
      <p:sp>
        <p:nvSpPr>
          <p:cNvPr id="4" name="Прямоугольник 6"/>
          <p:cNvSpPr/>
          <p:nvPr userDrawn="1"/>
        </p:nvSpPr>
        <p:spPr bwMode="gray">
          <a:xfrm>
            <a:off x="7112604" y="6165304"/>
            <a:ext cx="1339027" cy="161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/>
            <a:r>
              <a:rPr lang="ru-RU" sz="1050" dirty="0" smtClean="0">
                <a:solidFill>
                  <a:schemeClr val="bg1"/>
                </a:solidFill>
                <a:latin typeface="Calibri"/>
              </a:rPr>
              <a:t>© </a:t>
            </a:r>
            <a:r>
              <a:rPr lang="en-US" sz="1050" dirty="0" smtClean="0">
                <a:solidFill>
                  <a:schemeClr val="bg1"/>
                </a:solidFill>
                <a:latin typeface="Calibri"/>
              </a:rPr>
              <a:t>AT Consulting</a:t>
            </a:r>
            <a:r>
              <a:rPr lang="ru-RU" sz="1050" dirty="0" smtClean="0">
                <a:solidFill>
                  <a:schemeClr val="bg1"/>
                </a:solidFill>
                <a:latin typeface="Calibri"/>
              </a:rPr>
              <a:t> — 2012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7" hasCustomPrompt="1"/>
          </p:nvPr>
        </p:nvSpPr>
        <p:spPr>
          <a:xfrm>
            <a:off x="611560" y="3717032"/>
            <a:ext cx="4392488" cy="1944216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400" b="1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b="0" cap="all" spc="60" dirty="0" smtClean="0"/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2148994717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ложка бела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6011862" y="3429000"/>
            <a:ext cx="2520951" cy="1728192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2800" baseline="0">
                <a:solidFill>
                  <a:srgbClr val="00ABB3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8" name="Текст 4"/>
          <p:cNvSpPr>
            <a:spLocks noGrp="1"/>
          </p:cNvSpPr>
          <p:nvPr>
            <p:ph type="body" sz="quarter" idx="10" hasCustomPrompt="1"/>
          </p:nvPr>
        </p:nvSpPr>
        <p:spPr>
          <a:xfrm>
            <a:off x="6011862" y="5661249"/>
            <a:ext cx="2520951" cy="648072"/>
          </a:xfrm>
          <a:prstGeom prst="rect">
            <a:avLst/>
          </a:prstGeom>
        </p:spPr>
        <p:txBody>
          <a:bodyPr anchor="b" anchorCtr="0"/>
          <a:lstStyle>
            <a:lvl1pPr algn="l">
              <a:spcBef>
                <a:spcPts val="600"/>
              </a:spcBef>
              <a:defRPr>
                <a:solidFill>
                  <a:srgbClr val="000707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Описание презентации</a:t>
            </a:r>
          </a:p>
        </p:txBody>
      </p:sp>
    </p:spTree>
    <p:extLst>
      <p:ext uri="{BB962C8B-B14F-4D97-AF65-F5344CB8AC3E}">
        <p14:creationId xmlns:p14="http://schemas.microsoft.com/office/powerpoint/2010/main" val="846811968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44E7E3-6727-48EB-ACEC-7CCD918787FF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06/02/2015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7B97B-46A4-46D1-99F2-4BF3EB8B2A6B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9564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6011862" y="3429000"/>
            <a:ext cx="2520951" cy="2088232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280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0" hasCustomPrompt="1"/>
          </p:nvPr>
        </p:nvSpPr>
        <p:spPr>
          <a:xfrm>
            <a:off x="6011862" y="5661249"/>
            <a:ext cx="2520951" cy="648072"/>
          </a:xfrm>
          <a:prstGeom prst="rect">
            <a:avLst/>
          </a:prstGeom>
        </p:spPr>
        <p:txBody>
          <a:bodyPr anchor="b" anchorCtr="0"/>
          <a:lstStyle>
            <a:lvl1pPr algn="l">
              <a:spcBef>
                <a:spcPts val="600"/>
              </a:spcBef>
              <a:defRPr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Описание презентации</a:t>
            </a:r>
          </a:p>
        </p:txBody>
      </p:sp>
    </p:spTree>
    <p:extLst>
      <p:ext uri="{BB962C8B-B14F-4D97-AF65-F5344CB8AC3E}">
        <p14:creationId xmlns:p14="http://schemas.microsoft.com/office/powerpoint/2010/main" val="1684281071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Об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>
          <a:xfrm>
            <a:off x="611188" y="3429000"/>
            <a:ext cx="3960812" cy="2088232"/>
          </a:xfrm>
          <a:prstGeom prst="rect">
            <a:avLst/>
          </a:prstGeom>
        </p:spPr>
        <p:txBody>
          <a:bodyPr lIns="0"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bg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ru-RU" dirty="0" smtClean="0">
                <a:solidFill>
                  <a:prstClr val="white"/>
                </a:solidFill>
                <a:latin typeface="Calibri"/>
              </a:rPr>
              <a:t>Название презентации </a:t>
            </a:r>
            <a:br>
              <a:rPr lang="ru-RU" dirty="0" smtClean="0">
                <a:solidFill>
                  <a:prstClr val="white"/>
                </a:solidFill>
                <a:latin typeface="Calibri"/>
              </a:rPr>
            </a:br>
            <a:r>
              <a:rPr lang="ru-RU" dirty="0" smtClean="0">
                <a:solidFill>
                  <a:prstClr val="white"/>
                </a:solidFill>
                <a:latin typeface="Calibri"/>
              </a:rPr>
              <a:t>(если в заголовке длинные слова)</a:t>
            </a: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11188" y="5661249"/>
            <a:ext cx="3960812" cy="577626"/>
          </a:xfrm>
          <a:prstGeom prst="rect">
            <a:avLst/>
          </a:prstGeom>
        </p:spPr>
        <p:txBody>
          <a:bodyPr lIns="0" anchor="b"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ru-RU" dirty="0" smtClean="0"/>
              <a:t>Описание презентации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940865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ложка бела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6011862" y="3429000"/>
            <a:ext cx="2520951" cy="1728192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2800" baseline="0">
                <a:solidFill>
                  <a:srgbClr val="00ABB3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8" name="Текст 4"/>
          <p:cNvSpPr>
            <a:spLocks noGrp="1"/>
          </p:cNvSpPr>
          <p:nvPr>
            <p:ph type="body" sz="quarter" idx="10" hasCustomPrompt="1"/>
          </p:nvPr>
        </p:nvSpPr>
        <p:spPr>
          <a:xfrm>
            <a:off x="6011862" y="5661249"/>
            <a:ext cx="2520951" cy="648072"/>
          </a:xfrm>
          <a:prstGeom prst="rect">
            <a:avLst/>
          </a:prstGeom>
        </p:spPr>
        <p:txBody>
          <a:bodyPr anchor="b" anchorCtr="0"/>
          <a:lstStyle>
            <a:lvl1pPr algn="l">
              <a:spcBef>
                <a:spcPts val="600"/>
              </a:spcBef>
              <a:defRPr>
                <a:solidFill>
                  <a:srgbClr val="000707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Описание презентации</a:t>
            </a:r>
          </a:p>
        </p:txBody>
      </p:sp>
    </p:spTree>
    <p:extLst>
      <p:ext uri="{BB962C8B-B14F-4D97-AF65-F5344CB8AC3E}">
        <p14:creationId xmlns:p14="http://schemas.microsoft.com/office/powerpoint/2010/main" val="1071110391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Шмуцтитул (раздел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новой главы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1188" y="4437112"/>
            <a:ext cx="4248472" cy="1872208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600"/>
              </a:spcBef>
              <a:defRPr sz="2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975590643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Шмуцтитул (раздел)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новой главы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1188" y="4437112"/>
            <a:ext cx="4248472" cy="1872208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600"/>
              </a:spcBef>
              <a:defRPr sz="2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470745266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Шмуцтитул (раздел)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tx2">
                    <a:lumMod val="50000"/>
                  </a:schemeClr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новой главы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1188" y="4437112"/>
            <a:ext cx="4248472" cy="1872208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600"/>
              </a:spcBef>
              <a:defRPr sz="2000">
                <a:solidFill>
                  <a:schemeClr val="tx2">
                    <a:lumMod val="50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499819730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Шмуцтитул (раздел)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tx2">
                    <a:lumMod val="50000"/>
                  </a:schemeClr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4365104"/>
            <a:ext cx="4248471" cy="1871241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1"/>
            <a:r>
              <a:rPr lang="ru-RU" dirty="0" smtClean="0"/>
              <a:t>Пункт 1</a:t>
            </a:r>
          </a:p>
        </p:txBody>
      </p:sp>
    </p:spTree>
    <p:extLst>
      <p:ext uri="{BB962C8B-B14F-4D97-AF65-F5344CB8AC3E}">
        <p14:creationId xmlns:p14="http://schemas.microsoft.com/office/powerpoint/2010/main" val="718843933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Шмуцтитул (раздел)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новой главы</a:t>
            </a:r>
            <a:endParaRPr lang="ru-RU" dirty="0"/>
          </a:p>
        </p:txBody>
      </p:sp>
      <p:sp>
        <p:nvSpPr>
          <p:cNvPr id="6" name="Текст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1188" y="4437112"/>
            <a:ext cx="4248472" cy="1872208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600"/>
              </a:spcBef>
              <a:defRPr sz="200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393647838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Шмуцтитул (раздел)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новой главы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1188" y="4437112"/>
            <a:ext cx="4248472" cy="1872208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600"/>
              </a:spcBef>
              <a:defRPr sz="2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2987156029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Шмуцтитул (раздел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новой главы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1188" y="4437112"/>
            <a:ext cx="4248472" cy="1872208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600"/>
              </a:spcBef>
              <a:defRPr sz="2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079686489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Шмуцтитул (раздел)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новой главы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1188" y="4437112"/>
            <a:ext cx="4248472" cy="1872208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600"/>
              </a:spcBef>
              <a:defRPr sz="2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028828142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Шмуцтитул (раздел)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новой главы</a:t>
            </a:r>
            <a:endParaRPr lang="ru-RU" dirty="0"/>
          </a:p>
        </p:txBody>
      </p:sp>
      <p:sp>
        <p:nvSpPr>
          <p:cNvPr id="7" name="Текст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1188" y="4437112"/>
            <a:ext cx="4248472" cy="1872208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600"/>
              </a:spcBef>
              <a:defRPr sz="2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3669517366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Текст_1 коло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  <p:sp>
        <p:nvSpPr>
          <p:cNvPr id="27" name="Block Arc 26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2708920"/>
            <a:ext cx="5760639" cy="352742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3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11560" y="2204864"/>
            <a:ext cx="5760640" cy="36004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0" cap="all" spc="6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2137878152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много текста_1 коло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  <p:sp>
        <p:nvSpPr>
          <p:cNvPr id="27" name="Block Arc 26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556569"/>
            <a:ext cx="5760639" cy="4686819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3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11560" y="1052513"/>
            <a:ext cx="5760640" cy="36004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0" cap="all" spc="6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4086643586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текст_2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ck Arc 2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4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5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2708920"/>
            <a:ext cx="3744415" cy="352742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0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11559" y="2204864"/>
            <a:ext cx="7921253" cy="36004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0" cap="all" spc="6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Заголовок</a:t>
            </a:r>
          </a:p>
        </p:txBody>
      </p:sp>
      <p:sp>
        <p:nvSpPr>
          <p:cNvPr id="13" name="Текст 3"/>
          <p:cNvSpPr>
            <a:spLocks noGrp="1"/>
          </p:cNvSpPr>
          <p:nvPr>
            <p:ph type="body" sz="quarter" idx="24" hasCustomPrompt="1"/>
          </p:nvPr>
        </p:nvSpPr>
        <p:spPr>
          <a:xfrm>
            <a:off x="4788398" y="2708920"/>
            <a:ext cx="3744415" cy="352742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pic>
        <p:nvPicPr>
          <p:cNvPr id="11" name="Picture 10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015776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много текста_2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ck Arc 2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4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5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558671"/>
            <a:ext cx="3744415" cy="4680204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0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11559" y="1054615"/>
            <a:ext cx="7921253" cy="36004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0" cap="all" spc="6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Заголовок</a:t>
            </a:r>
          </a:p>
        </p:txBody>
      </p:sp>
      <p:sp>
        <p:nvSpPr>
          <p:cNvPr id="13" name="Текст 3"/>
          <p:cNvSpPr>
            <a:spLocks noGrp="1"/>
          </p:cNvSpPr>
          <p:nvPr>
            <p:ph type="body" sz="quarter" idx="24" hasCustomPrompt="1"/>
          </p:nvPr>
        </p:nvSpPr>
        <p:spPr>
          <a:xfrm>
            <a:off x="4788398" y="1558671"/>
            <a:ext cx="3744415" cy="4680204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pic>
        <p:nvPicPr>
          <p:cNvPr id="11" name="Picture 10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323991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Текст_3_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Block Arc 26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2708920"/>
            <a:ext cx="2376263" cy="352742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3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11560" y="2204864"/>
            <a:ext cx="7920880" cy="36004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0" cap="all" spc="6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Заголовок</a:t>
            </a:r>
          </a:p>
        </p:txBody>
      </p:sp>
      <p:sp>
        <p:nvSpPr>
          <p:cNvPr id="47" name="Текст 3"/>
          <p:cNvSpPr>
            <a:spLocks noGrp="1"/>
          </p:cNvSpPr>
          <p:nvPr>
            <p:ph type="body" sz="quarter" idx="17" hasCustomPrompt="1"/>
          </p:nvPr>
        </p:nvSpPr>
        <p:spPr>
          <a:xfrm>
            <a:off x="3383869" y="2708920"/>
            <a:ext cx="2376263" cy="352742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48" name="Текст 3"/>
          <p:cNvSpPr>
            <a:spLocks noGrp="1"/>
          </p:cNvSpPr>
          <p:nvPr>
            <p:ph type="body" sz="quarter" idx="18" hasCustomPrompt="1"/>
          </p:nvPr>
        </p:nvSpPr>
        <p:spPr>
          <a:xfrm>
            <a:off x="6156176" y="2708920"/>
            <a:ext cx="2376263" cy="352742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pic>
        <p:nvPicPr>
          <p:cNvPr id="12" name="Picture 11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364064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Минимал —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2132856"/>
            <a:ext cx="7920880" cy="4103861"/>
          </a:xfrm>
          <a:prstGeom prst="rect">
            <a:avLst/>
          </a:prstGeom>
        </p:spPr>
        <p:txBody>
          <a:bodyPr lIns="0" rIns="0" numCol="2" spcCol="360000">
            <a:noAutofit/>
          </a:bodyPr>
          <a:lstStyle>
            <a:lvl1pPr marL="195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 typeface="Wingdings" pitchFamily="2" charset="2"/>
              <a:buNone/>
              <a:defRPr sz="1600" b="1">
                <a:solidFill>
                  <a:srgbClr val="004144"/>
                </a:solidFill>
                <a:latin typeface="Calibri"/>
                <a:cs typeface="Calibri"/>
              </a:defRPr>
            </a:lvl1pPr>
            <a:lvl2pPr marL="0" indent="-180000" defTabSz="809625">
              <a:lnSpc>
                <a:spcPct val="100000"/>
              </a:lnSpc>
              <a:buClr>
                <a:schemeClr val="tx1">
                  <a:lumMod val="75000"/>
                  <a:lumOff val="25000"/>
                </a:schemeClr>
              </a:buClr>
              <a:buSzPct val="85000"/>
              <a:buFont typeface="Lucida Grande CY"/>
              <a:buChar char="◼"/>
              <a:defRPr sz="1200" baseline="0">
                <a:solidFill>
                  <a:schemeClr val="tx2">
                    <a:lumMod val="50000"/>
                  </a:schemeClr>
                </a:solidFill>
                <a:latin typeface="Calibri"/>
                <a:cs typeface="Calibri"/>
              </a:defRPr>
            </a:lvl2pPr>
            <a:lvl3pPr marL="180000" indent="0">
              <a:lnSpc>
                <a:spcPct val="150000"/>
              </a:lnSpc>
              <a:buClr>
                <a:schemeClr val="tx2"/>
              </a:buClr>
              <a:buFontTx/>
              <a:buNone/>
              <a:defRPr sz="900" cap="all" baseline="0">
                <a:solidFill>
                  <a:schemeClr val="accent1">
                    <a:lumMod val="75000"/>
                  </a:schemeClr>
                </a:solidFill>
                <a:effectLst/>
                <a:latin typeface="Calibri"/>
                <a:cs typeface="Calibri"/>
              </a:defRPr>
            </a:lvl3pPr>
            <a:lvl4pPr marL="180000" indent="0">
              <a:lnSpc>
                <a:spcPct val="150000"/>
              </a:lnSpc>
              <a:buClr>
                <a:schemeClr val="tx2"/>
              </a:buClr>
              <a:buFontTx/>
              <a:buNone/>
              <a:defRPr sz="900" i="1" u="sng" strike="noStrike" cap="none" normalizeH="0" baseline="0">
                <a:solidFill>
                  <a:srgbClr val="00ABB3"/>
                </a:solidFill>
                <a:latin typeface="Calibri"/>
                <a:cs typeface="Calibri"/>
              </a:defRPr>
            </a:lvl4pPr>
            <a:lvl5pPr marL="352800" indent="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Tx/>
              <a:buNone/>
              <a:defRPr sz="900" b="0" i="0" u="none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0"/>
            <a:r>
              <a:rPr lang="ru-RU" dirty="0" smtClean="0"/>
              <a:t>Подзаголовок</a:t>
            </a:r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10" name="Block Arc 9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4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9" name="Текст 4"/>
          <p:cNvSpPr>
            <a:spLocks noGrp="1"/>
          </p:cNvSpPr>
          <p:nvPr>
            <p:ph type="body" sz="quarter" idx="17" hasCustomPrompt="1"/>
          </p:nvPr>
        </p:nvSpPr>
        <p:spPr>
          <a:xfrm>
            <a:off x="611560" y="1628800"/>
            <a:ext cx="7920880" cy="361974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b="0" cap="all" spc="60" dirty="0" smtClean="0"/>
              <a:t>Заголовок</a:t>
            </a:r>
          </a:p>
        </p:txBody>
      </p:sp>
      <p:pic>
        <p:nvPicPr>
          <p:cNvPr id="11" name="Picture 10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463890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lock Arc 5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8" name="Текст 4"/>
          <p:cNvSpPr>
            <a:spLocks noGrp="1"/>
          </p:cNvSpPr>
          <p:nvPr>
            <p:ph type="body" sz="quarter" idx="12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5" name="Текст 3"/>
          <p:cNvSpPr>
            <a:spLocks noGrp="1"/>
          </p:cNvSpPr>
          <p:nvPr>
            <p:ph type="body" sz="quarter" idx="16" hasCustomPrompt="1"/>
          </p:nvPr>
        </p:nvSpPr>
        <p:spPr>
          <a:xfrm>
            <a:off x="611561" y="1556793"/>
            <a:ext cx="7920879" cy="432048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</p:txBody>
      </p:sp>
      <p:pic>
        <p:nvPicPr>
          <p:cNvPr id="9" name="Picture 8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414329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екст 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611560" y="2706986"/>
            <a:ext cx="3744416" cy="433982"/>
          </a:xfrm>
          <a:prstGeom prst="rect">
            <a:avLst/>
          </a:prstGeom>
        </p:spPr>
        <p:txBody>
          <a:bodyPr lIns="0" anchor="b" anchorCtr="0"/>
          <a:lstStyle>
            <a:lvl1pPr>
              <a:defRPr sz="1800" b="1">
                <a:solidFill>
                  <a:schemeClr val="tx1">
                    <a:lumMod val="90000"/>
                    <a:lumOff val="10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 1</a:t>
            </a: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2" hasCustomPrompt="1"/>
          </p:nvPr>
        </p:nvSpPr>
        <p:spPr>
          <a:xfrm>
            <a:off x="4788024" y="2706986"/>
            <a:ext cx="3744789" cy="433982"/>
          </a:xfrm>
          <a:prstGeom prst="rect">
            <a:avLst/>
          </a:prstGeom>
        </p:spPr>
        <p:txBody>
          <a:bodyPr lIns="0" rIns="0" anchor="b" anchorCtr="0"/>
          <a:lstStyle>
            <a:lvl1pPr>
              <a:defRPr sz="1800" b="1">
                <a:solidFill>
                  <a:srgbClr val="006B70"/>
                </a:solidFill>
                <a:latin typeface="Calibri"/>
                <a:cs typeface="Calibri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dirty="0" smtClean="0"/>
              <a:t>Подзаголовок 1</a:t>
            </a:r>
          </a:p>
        </p:txBody>
      </p:sp>
      <p:sp>
        <p:nvSpPr>
          <p:cNvPr id="16" name="Текст 5"/>
          <p:cNvSpPr>
            <a:spLocks noGrp="1"/>
          </p:cNvSpPr>
          <p:nvPr>
            <p:ph type="body" sz="quarter" idx="18" hasCustomPrompt="1"/>
          </p:nvPr>
        </p:nvSpPr>
        <p:spPr>
          <a:xfrm>
            <a:off x="611560" y="3212976"/>
            <a:ext cx="3744416" cy="1512167"/>
          </a:xfrm>
          <a:prstGeom prst="rect">
            <a:avLst/>
          </a:prstGeom>
        </p:spPr>
        <p:txBody>
          <a:bodyPr lIns="0"/>
          <a:lstStyle>
            <a:lvl1pPr marL="180000" indent="-180000">
              <a:lnSpc>
                <a:spcPct val="100000"/>
              </a:lnSpc>
              <a:spcBef>
                <a:spcPts val="600"/>
              </a:spcBef>
              <a:buClr>
                <a:schemeClr val="accent3">
                  <a:lumMod val="75000"/>
                </a:schemeClr>
              </a:buClr>
              <a:buSzPct val="130000"/>
              <a:buFont typeface="Arial"/>
              <a:buChar char="✚"/>
              <a:defRPr sz="1200" baseline="0">
                <a:solidFill>
                  <a:srgbClr val="000707"/>
                </a:solidFill>
                <a:latin typeface="Calibri"/>
                <a:cs typeface="Calibri"/>
              </a:defRPr>
            </a:lvl1pPr>
            <a:lvl2pPr marL="714375" indent="-352425">
              <a:lnSpc>
                <a:spcPct val="150000"/>
              </a:lnSpc>
              <a:buClr>
                <a:schemeClr val="accent3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07632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ü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43827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Ø"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790700" indent="-34290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v"/>
              <a:defRPr sz="11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Сюда пишем плюсы</a:t>
            </a:r>
          </a:p>
        </p:txBody>
      </p:sp>
      <p:sp>
        <p:nvSpPr>
          <p:cNvPr id="19" name="Текст 5"/>
          <p:cNvSpPr>
            <a:spLocks noGrp="1"/>
          </p:cNvSpPr>
          <p:nvPr>
            <p:ph type="body" sz="quarter" idx="19" hasCustomPrompt="1"/>
          </p:nvPr>
        </p:nvSpPr>
        <p:spPr>
          <a:xfrm>
            <a:off x="611560" y="4797152"/>
            <a:ext cx="3744019" cy="1512168"/>
          </a:xfrm>
          <a:prstGeom prst="rect">
            <a:avLst/>
          </a:prstGeom>
        </p:spPr>
        <p:txBody>
          <a:bodyPr lIns="0"/>
          <a:lstStyle>
            <a:lvl1pPr marL="180000" indent="-180000">
              <a:lnSpc>
                <a:spcPct val="100000"/>
              </a:lnSpc>
              <a:spcBef>
                <a:spcPts val="600"/>
              </a:spcBef>
              <a:buClr>
                <a:srgbClr val="AB1967"/>
              </a:buClr>
              <a:buSzPct val="120000"/>
              <a:buFont typeface="Arial"/>
              <a:buChar char="✖"/>
              <a:defRPr sz="1200">
                <a:solidFill>
                  <a:srgbClr val="000707"/>
                </a:solidFill>
                <a:latin typeface="Calibri"/>
                <a:cs typeface="Calibri"/>
              </a:defRPr>
            </a:lvl1pPr>
            <a:lvl2pPr marL="714375" indent="-352425">
              <a:lnSpc>
                <a:spcPct val="150000"/>
              </a:lnSpc>
              <a:buClr>
                <a:schemeClr val="accent3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07632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ü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43827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Ø"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790700" indent="-34290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v"/>
              <a:defRPr sz="11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Сюда пишем минусы</a:t>
            </a:r>
          </a:p>
        </p:txBody>
      </p:sp>
      <p:sp>
        <p:nvSpPr>
          <p:cNvPr id="15" name="Block Arc 14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22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8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31" name="Текст 5"/>
          <p:cNvSpPr>
            <a:spLocks noGrp="1"/>
          </p:cNvSpPr>
          <p:nvPr>
            <p:ph type="body" sz="quarter" idx="23" hasCustomPrompt="1"/>
          </p:nvPr>
        </p:nvSpPr>
        <p:spPr>
          <a:xfrm>
            <a:off x="4788024" y="3212976"/>
            <a:ext cx="3744416" cy="1512167"/>
          </a:xfrm>
          <a:prstGeom prst="rect">
            <a:avLst/>
          </a:prstGeom>
        </p:spPr>
        <p:txBody>
          <a:bodyPr lIns="0"/>
          <a:lstStyle>
            <a:lvl1pPr marL="180000" indent="-180000">
              <a:lnSpc>
                <a:spcPct val="100000"/>
              </a:lnSpc>
              <a:spcBef>
                <a:spcPts val="600"/>
              </a:spcBef>
              <a:buClr>
                <a:schemeClr val="accent3">
                  <a:lumMod val="75000"/>
                </a:schemeClr>
              </a:buClr>
              <a:buSzPct val="130000"/>
              <a:buFont typeface="Arial"/>
              <a:buChar char="✚"/>
              <a:defRPr sz="1200" baseline="0">
                <a:solidFill>
                  <a:srgbClr val="000707"/>
                </a:solidFill>
                <a:latin typeface="Calibri"/>
                <a:cs typeface="Calibri"/>
              </a:defRPr>
            </a:lvl1pPr>
            <a:lvl2pPr marL="714375" indent="-352425">
              <a:lnSpc>
                <a:spcPct val="150000"/>
              </a:lnSpc>
              <a:buClr>
                <a:schemeClr val="accent3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07632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ü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43827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Ø"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790700" indent="-34290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v"/>
              <a:defRPr sz="11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Сюда пишем плюсы</a:t>
            </a:r>
          </a:p>
        </p:txBody>
      </p:sp>
      <p:sp>
        <p:nvSpPr>
          <p:cNvPr id="32" name="Текст 5"/>
          <p:cNvSpPr>
            <a:spLocks noGrp="1"/>
          </p:cNvSpPr>
          <p:nvPr>
            <p:ph type="body" sz="quarter" idx="24" hasCustomPrompt="1"/>
          </p:nvPr>
        </p:nvSpPr>
        <p:spPr>
          <a:xfrm>
            <a:off x="4788024" y="4797152"/>
            <a:ext cx="3744019" cy="1512168"/>
          </a:xfrm>
          <a:prstGeom prst="rect">
            <a:avLst/>
          </a:prstGeom>
        </p:spPr>
        <p:txBody>
          <a:bodyPr lIns="0"/>
          <a:lstStyle>
            <a:lvl1pPr marL="180000" indent="-180000">
              <a:lnSpc>
                <a:spcPct val="100000"/>
              </a:lnSpc>
              <a:spcBef>
                <a:spcPts val="600"/>
              </a:spcBef>
              <a:buClr>
                <a:srgbClr val="AB1967"/>
              </a:buClr>
              <a:buSzPct val="120000"/>
              <a:buFont typeface="Arial"/>
              <a:buChar char="✖"/>
              <a:defRPr sz="1200">
                <a:solidFill>
                  <a:srgbClr val="000707"/>
                </a:solidFill>
                <a:latin typeface="Calibri"/>
                <a:cs typeface="Calibri"/>
              </a:defRPr>
            </a:lvl1pPr>
            <a:lvl2pPr marL="714375" indent="-352425">
              <a:lnSpc>
                <a:spcPct val="150000"/>
              </a:lnSpc>
              <a:buClr>
                <a:schemeClr val="accent3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07632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ü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43827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Ø"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790700" indent="-34290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v"/>
              <a:defRPr sz="11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Сюда пишем минусы</a:t>
            </a:r>
          </a:p>
        </p:txBody>
      </p:sp>
      <p:pic>
        <p:nvPicPr>
          <p:cNvPr id="14" name="Picture 13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357550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Шмуцтитул (раздел)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новой главы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1188" y="4437112"/>
            <a:ext cx="4248472" cy="1872208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600"/>
              </a:spcBef>
              <a:defRPr sz="2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3897489542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равнени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611560" y="1628800"/>
            <a:ext cx="3744416" cy="433982"/>
          </a:xfrm>
          <a:prstGeom prst="rect">
            <a:avLst/>
          </a:prstGeom>
        </p:spPr>
        <p:txBody>
          <a:bodyPr lIns="0" anchor="b" anchorCtr="0"/>
          <a:lstStyle>
            <a:lvl1pPr>
              <a:defRPr sz="1800" b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 1</a:t>
            </a:r>
          </a:p>
        </p:txBody>
      </p:sp>
      <p:sp>
        <p:nvSpPr>
          <p:cNvPr id="7" name="Block Arc 6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8" name="Текст 4"/>
          <p:cNvSpPr>
            <a:spLocks noGrp="1"/>
          </p:cNvSpPr>
          <p:nvPr>
            <p:ph type="body" sz="quarter" idx="22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grpSp>
        <p:nvGrpSpPr>
          <p:cNvPr id="45" name="Group 44"/>
          <p:cNvGrpSpPr/>
          <p:nvPr userDrawn="1"/>
        </p:nvGrpSpPr>
        <p:grpSpPr>
          <a:xfrm>
            <a:off x="611561" y="4653136"/>
            <a:ext cx="851693" cy="851693"/>
            <a:chOff x="611561" y="3861048"/>
            <a:chExt cx="1136342" cy="1136342"/>
          </a:xfrm>
        </p:grpSpPr>
        <p:sp>
          <p:nvSpPr>
            <p:cNvPr id="16" name="Oval 15"/>
            <p:cNvSpPr/>
            <p:nvPr userDrawn="1"/>
          </p:nvSpPr>
          <p:spPr>
            <a:xfrm>
              <a:off x="626596" y="3876083"/>
              <a:ext cx="1106272" cy="1106272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1" name="Minus 20"/>
            <p:cNvSpPr/>
            <p:nvPr userDrawn="1"/>
          </p:nvSpPr>
          <p:spPr>
            <a:xfrm>
              <a:off x="611561" y="3861048"/>
              <a:ext cx="1136342" cy="1136342"/>
            </a:xfrm>
            <a:prstGeom prst="mathMinus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46" name="Group 45"/>
          <p:cNvGrpSpPr/>
          <p:nvPr userDrawn="1"/>
        </p:nvGrpSpPr>
        <p:grpSpPr>
          <a:xfrm>
            <a:off x="611561" y="2204865"/>
            <a:ext cx="851693" cy="851693"/>
            <a:chOff x="611561" y="2204865"/>
            <a:chExt cx="1136342" cy="1136342"/>
          </a:xfrm>
        </p:grpSpPr>
        <p:sp>
          <p:nvSpPr>
            <p:cNvPr id="23" name="Oval 22"/>
            <p:cNvSpPr/>
            <p:nvPr userDrawn="1"/>
          </p:nvSpPr>
          <p:spPr>
            <a:xfrm>
              <a:off x="626596" y="2219900"/>
              <a:ext cx="1106272" cy="1106272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4" name="Plus 23"/>
            <p:cNvSpPr/>
            <p:nvPr userDrawn="1"/>
          </p:nvSpPr>
          <p:spPr>
            <a:xfrm>
              <a:off x="611561" y="2204865"/>
              <a:ext cx="1136342" cy="1136342"/>
            </a:xfrm>
            <a:prstGeom prst="mathPlus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33" name="Текст 3"/>
          <p:cNvSpPr>
            <a:spLocks noGrp="1"/>
          </p:cNvSpPr>
          <p:nvPr userDrawn="1">
            <p:ph type="body" sz="quarter" idx="25" hasCustomPrompt="1"/>
          </p:nvPr>
        </p:nvSpPr>
        <p:spPr>
          <a:xfrm>
            <a:off x="1619672" y="2204864"/>
            <a:ext cx="2736304" cy="1512167"/>
          </a:xfrm>
          <a:prstGeom prst="rect">
            <a:avLst/>
          </a:prstGeom>
        </p:spPr>
        <p:txBody>
          <a:bodyPr lIns="0" rIns="0" numCol="1" spcCol="180000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1"/>
            <a:r>
              <a:rPr lang="ru-RU" dirty="0" smtClean="0"/>
              <a:t>Текст списка</a:t>
            </a:r>
          </a:p>
        </p:txBody>
      </p:sp>
      <p:sp>
        <p:nvSpPr>
          <p:cNvPr id="35" name="Текст 3"/>
          <p:cNvSpPr>
            <a:spLocks noGrp="1"/>
          </p:cNvSpPr>
          <p:nvPr userDrawn="1">
            <p:ph type="body" sz="quarter" idx="26" hasCustomPrompt="1"/>
          </p:nvPr>
        </p:nvSpPr>
        <p:spPr>
          <a:xfrm>
            <a:off x="1619672" y="4725144"/>
            <a:ext cx="2736304" cy="1512167"/>
          </a:xfrm>
          <a:prstGeom prst="rect">
            <a:avLst/>
          </a:prstGeom>
        </p:spPr>
        <p:txBody>
          <a:bodyPr lIns="0" rIns="0" numCol="1" spcCol="180000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1"/>
            <a:r>
              <a:rPr lang="ru-RU" dirty="0" smtClean="0"/>
              <a:t>Текст списка</a:t>
            </a:r>
          </a:p>
        </p:txBody>
      </p:sp>
      <p:sp>
        <p:nvSpPr>
          <p:cNvPr id="36" name="Текст 4"/>
          <p:cNvSpPr>
            <a:spLocks noGrp="1"/>
          </p:cNvSpPr>
          <p:nvPr userDrawn="1">
            <p:ph type="body" sz="quarter" idx="27" hasCustomPrompt="1"/>
          </p:nvPr>
        </p:nvSpPr>
        <p:spPr>
          <a:xfrm>
            <a:off x="4788024" y="1628800"/>
            <a:ext cx="3744416" cy="433982"/>
          </a:xfrm>
          <a:prstGeom prst="rect">
            <a:avLst/>
          </a:prstGeom>
        </p:spPr>
        <p:txBody>
          <a:bodyPr lIns="0" anchor="b" anchorCtr="0"/>
          <a:lstStyle>
            <a:lvl1pPr>
              <a:defRPr sz="1800" b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 1</a:t>
            </a:r>
          </a:p>
        </p:txBody>
      </p:sp>
      <p:grpSp>
        <p:nvGrpSpPr>
          <p:cNvPr id="51" name="Group 50"/>
          <p:cNvGrpSpPr/>
          <p:nvPr userDrawn="1"/>
        </p:nvGrpSpPr>
        <p:grpSpPr>
          <a:xfrm>
            <a:off x="4788024" y="4653136"/>
            <a:ext cx="851693" cy="851693"/>
            <a:chOff x="611561" y="3861048"/>
            <a:chExt cx="1136342" cy="1136342"/>
          </a:xfrm>
        </p:grpSpPr>
        <p:sp>
          <p:nvSpPr>
            <p:cNvPr id="52" name="Oval 51"/>
            <p:cNvSpPr/>
            <p:nvPr userDrawn="1"/>
          </p:nvSpPr>
          <p:spPr>
            <a:xfrm>
              <a:off x="626596" y="3876083"/>
              <a:ext cx="1106272" cy="1106272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3" name="Minus 52"/>
            <p:cNvSpPr/>
            <p:nvPr userDrawn="1"/>
          </p:nvSpPr>
          <p:spPr>
            <a:xfrm>
              <a:off x="611561" y="3861048"/>
              <a:ext cx="1136342" cy="1136342"/>
            </a:xfrm>
            <a:prstGeom prst="mathMinus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54" name="Group 53"/>
          <p:cNvGrpSpPr/>
          <p:nvPr userDrawn="1"/>
        </p:nvGrpSpPr>
        <p:grpSpPr>
          <a:xfrm>
            <a:off x="4788024" y="2204865"/>
            <a:ext cx="851693" cy="851693"/>
            <a:chOff x="611561" y="2204865"/>
            <a:chExt cx="1136342" cy="1136342"/>
          </a:xfrm>
        </p:grpSpPr>
        <p:sp>
          <p:nvSpPr>
            <p:cNvPr id="55" name="Oval 54"/>
            <p:cNvSpPr/>
            <p:nvPr userDrawn="1"/>
          </p:nvSpPr>
          <p:spPr>
            <a:xfrm>
              <a:off x="626596" y="2219900"/>
              <a:ext cx="1106272" cy="1106272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6" name="Plus 55"/>
            <p:cNvSpPr/>
            <p:nvPr userDrawn="1"/>
          </p:nvSpPr>
          <p:spPr>
            <a:xfrm>
              <a:off x="611561" y="2204865"/>
              <a:ext cx="1136342" cy="1136342"/>
            </a:xfrm>
            <a:prstGeom prst="mathPlus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7" name="Текст 3"/>
          <p:cNvSpPr>
            <a:spLocks noGrp="1"/>
          </p:cNvSpPr>
          <p:nvPr>
            <p:ph type="body" sz="quarter" idx="28" hasCustomPrompt="1"/>
          </p:nvPr>
        </p:nvSpPr>
        <p:spPr>
          <a:xfrm>
            <a:off x="5796135" y="2204864"/>
            <a:ext cx="2736304" cy="1512167"/>
          </a:xfrm>
          <a:prstGeom prst="rect">
            <a:avLst/>
          </a:prstGeom>
        </p:spPr>
        <p:txBody>
          <a:bodyPr lIns="0" rIns="0" numCol="1" spcCol="180000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1"/>
            <a:r>
              <a:rPr lang="ru-RU" dirty="0" smtClean="0"/>
              <a:t>Текст списка</a:t>
            </a:r>
          </a:p>
        </p:txBody>
      </p:sp>
      <p:sp>
        <p:nvSpPr>
          <p:cNvPr id="58" name="Текст 3"/>
          <p:cNvSpPr>
            <a:spLocks noGrp="1"/>
          </p:cNvSpPr>
          <p:nvPr>
            <p:ph type="body" sz="quarter" idx="29" hasCustomPrompt="1"/>
          </p:nvPr>
        </p:nvSpPr>
        <p:spPr>
          <a:xfrm>
            <a:off x="5796135" y="4725144"/>
            <a:ext cx="2736304" cy="1512167"/>
          </a:xfrm>
          <a:prstGeom prst="rect">
            <a:avLst/>
          </a:prstGeom>
        </p:spPr>
        <p:txBody>
          <a:bodyPr lIns="0" rIns="0" numCol="1" spcCol="180000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1"/>
            <a:r>
              <a:rPr lang="ru-RU" dirty="0" smtClean="0"/>
              <a:t>Текст списка</a:t>
            </a:r>
          </a:p>
        </p:txBody>
      </p:sp>
      <p:pic>
        <p:nvPicPr>
          <p:cNvPr id="26" name="Picture 25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247067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екст и рисун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4"/>
          <p:cNvSpPr>
            <a:spLocks noGrp="1"/>
          </p:cNvSpPr>
          <p:nvPr>
            <p:ph type="pic" sz="quarter" idx="14"/>
          </p:nvPr>
        </p:nvSpPr>
        <p:spPr>
          <a:xfrm>
            <a:off x="3924300" y="1988840"/>
            <a:ext cx="4608140" cy="396044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Drag picture to placeholder or click icon to add</a:t>
            </a:r>
            <a:endParaRPr lang="ru-RU" dirty="0"/>
          </a:p>
        </p:txBody>
      </p:sp>
      <p:sp>
        <p:nvSpPr>
          <p:cNvPr id="11" name="Block Arc 10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6" name="Номер слайда 5"/>
          <p:cNvSpPr>
            <a:spLocks noGrp="1"/>
          </p:cNvSpPr>
          <p:nvPr>
            <p:ph type="sldNum" sz="quarter" idx="16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21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988840"/>
            <a:ext cx="3096343" cy="431988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22" name="Текст 3"/>
          <p:cNvSpPr>
            <a:spLocks noGrp="1"/>
          </p:cNvSpPr>
          <p:nvPr>
            <p:ph type="body" sz="quarter" idx="18" hasCustomPrompt="1"/>
          </p:nvPr>
        </p:nvSpPr>
        <p:spPr>
          <a:xfrm>
            <a:off x="3923928" y="6093296"/>
            <a:ext cx="4608512" cy="216024"/>
          </a:xfrm>
          <a:prstGeom prst="rect">
            <a:avLst/>
          </a:prstGeom>
        </p:spPr>
        <p:txBody>
          <a:bodyPr lIns="0" rIns="0" numCol="1" spcCol="360000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4"/>
            <a:r>
              <a:rPr lang="ru-RU" dirty="0" smtClean="0"/>
              <a:t>Подпись к картинке</a:t>
            </a:r>
          </a:p>
        </p:txBody>
      </p:sp>
      <p:pic>
        <p:nvPicPr>
          <p:cNvPr id="12" name="Picture 11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740256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иаграмма 3"/>
          <p:cNvSpPr>
            <a:spLocks noGrp="1"/>
          </p:cNvSpPr>
          <p:nvPr>
            <p:ph type="chart" sz="quarter" idx="14"/>
          </p:nvPr>
        </p:nvSpPr>
        <p:spPr bwMode="auto">
          <a:xfrm>
            <a:off x="3923928" y="1988840"/>
            <a:ext cx="4608512" cy="4320481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icon to add chart</a:t>
            </a:r>
            <a:endParaRPr lang="ru-RU" dirty="0"/>
          </a:p>
        </p:txBody>
      </p:sp>
      <p:sp>
        <p:nvSpPr>
          <p:cNvPr id="11" name="Block Arc 10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3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5" name="Номер слайда 5"/>
          <p:cNvSpPr>
            <a:spLocks noGrp="1"/>
          </p:cNvSpPr>
          <p:nvPr>
            <p:ph type="sldNum" sz="quarter" idx="15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20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988840"/>
            <a:ext cx="3096343" cy="431988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pic>
        <p:nvPicPr>
          <p:cNvPr id="10" name="Picture 9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099897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Графи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иаграмма 3"/>
          <p:cNvSpPr>
            <a:spLocks noGrp="1"/>
          </p:cNvSpPr>
          <p:nvPr>
            <p:ph type="chart" sz="quarter" idx="13"/>
          </p:nvPr>
        </p:nvSpPr>
        <p:spPr>
          <a:xfrm>
            <a:off x="611560" y="2420888"/>
            <a:ext cx="7920880" cy="3888432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icon to add chart</a:t>
            </a:r>
            <a:endParaRPr lang="ru-RU" dirty="0"/>
          </a:p>
        </p:txBody>
      </p:sp>
      <p:sp>
        <p:nvSpPr>
          <p:cNvPr id="10" name="Block Arc 9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5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7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988841"/>
            <a:ext cx="5760639" cy="288032"/>
          </a:xfrm>
          <a:prstGeom prst="rect">
            <a:avLst/>
          </a:prstGeom>
        </p:spPr>
        <p:txBody>
          <a:bodyPr lIns="0" rIns="0" numCol="1" spcCol="360000" anchor="b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endParaRPr lang="ru-RU" dirty="0" smtClean="0"/>
          </a:p>
        </p:txBody>
      </p:sp>
      <p:pic>
        <p:nvPicPr>
          <p:cNvPr id="11" name="Picture 10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511422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аблица 4"/>
          <p:cNvSpPr>
            <a:spLocks noGrp="1"/>
          </p:cNvSpPr>
          <p:nvPr>
            <p:ph type="tbl" sz="quarter" idx="13"/>
          </p:nvPr>
        </p:nvSpPr>
        <p:spPr>
          <a:xfrm>
            <a:off x="611560" y="2420888"/>
            <a:ext cx="7920880" cy="3888432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icon to add table</a:t>
            </a:r>
            <a:endParaRPr lang="ru-RU" dirty="0"/>
          </a:p>
        </p:txBody>
      </p:sp>
      <p:sp>
        <p:nvSpPr>
          <p:cNvPr id="10" name="Block Arc 9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5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7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988841"/>
            <a:ext cx="5760639" cy="288032"/>
          </a:xfrm>
          <a:prstGeom prst="rect">
            <a:avLst/>
          </a:prstGeom>
        </p:spPr>
        <p:txBody>
          <a:bodyPr lIns="0" rIns="0" numCol="1" spcCol="36000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endParaRPr lang="ru-RU" dirty="0" smtClean="0"/>
          </a:p>
        </p:txBody>
      </p:sp>
      <p:pic>
        <p:nvPicPr>
          <p:cNvPr id="11" name="Picture 10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016935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Минимал — текст+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Диаграмма 3"/>
          <p:cNvSpPr>
            <a:spLocks noGrp="1"/>
          </p:cNvSpPr>
          <p:nvPr>
            <p:ph type="chart" sz="quarter" idx="15"/>
          </p:nvPr>
        </p:nvSpPr>
        <p:spPr bwMode="auto">
          <a:xfrm>
            <a:off x="2555776" y="1556792"/>
            <a:ext cx="5976664" cy="4752529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icon to add chart</a:t>
            </a:r>
            <a:endParaRPr lang="ru-RU" dirty="0"/>
          </a:p>
        </p:txBody>
      </p:sp>
      <p:sp>
        <p:nvSpPr>
          <p:cNvPr id="10" name="Block Arc 9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20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556792"/>
            <a:ext cx="1728191" cy="4751933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pic>
        <p:nvPicPr>
          <p:cNvPr id="11" name="Picture 10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499441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Минимал — текст+карти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Рисунок 4"/>
          <p:cNvSpPr>
            <a:spLocks noGrp="1"/>
          </p:cNvSpPr>
          <p:nvPr>
            <p:ph type="pic" sz="quarter" idx="15"/>
          </p:nvPr>
        </p:nvSpPr>
        <p:spPr>
          <a:xfrm>
            <a:off x="3924300" y="1556792"/>
            <a:ext cx="4608140" cy="4248697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Drag picture to placeholder or click icon to add</a:t>
            </a:r>
            <a:endParaRPr lang="ru-RU" dirty="0"/>
          </a:p>
        </p:txBody>
      </p:sp>
      <p:sp>
        <p:nvSpPr>
          <p:cNvPr id="9" name="Block Arc 8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21" name="Текст 4"/>
          <p:cNvSpPr>
            <a:spLocks noGrp="1"/>
          </p:cNvSpPr>
          <p:nvPr>
            <p:ph type="body" sz="quarter" idx="18" hasCustomPrompt="1"/>
          </p:nvPr>
        </p:nvSpPr>
        <p:spPr>
          <a:xfrm>
            <a:off x="611560" y="1556792"/>
            <a:ext cx="3096344" cy="36197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b="0" cap="all" spc="60" dirty="0" smtClean="0"/>
              <a:t>Заголовок</a:t>
            </a:r>
          </a:p>
        </p:txBody>
      </p:sp>
      <p:sp>
        <p:nvSpPr>
          <p:cNvPr id="22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988840"/>
            <a:ext cx="3096343" cy="431988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23" name="Текст 3"/>
          <p:cNvSpPr>
            <a:spLocks noGrp="1"/>
          </p:cNvSpPr>
          <p:nvPr>
            <p:ph type="body" sz="quarter" idx="19" hasCustomPrompt="1"/>
          </p:nvPr>
        </p:nvSpPr>
        <p:spPr>
          <a:xfrm>
            <a:off x="3923928" y="6093296"/>
            <a:ext cx="4608512" cy="216024"/>
          </a:xfrm>
          <a:prstGeom prst="rect">
            <a:avLst/>
          </a:prstGeom>
        </p:spPr>
        <p:txBody>
          <a:bodyPr lIns="0" rIns="0" numCol="1" spcCol="360000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4"/>
            <a:r>
              <a:rPr lang="ru-RU" dirty="0" smtClean="0"/>
              <a:t>Подпись к картинке</a:t>
            </a:r>
          </a:p>
        </p:txBody>
      </p:sp>
      <p:pic>
        <p:nvPicPr>
          <p:cNvPr id="15" name="Picture 14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583031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Минимал —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аблица 4"/>
          <p:cNvSpPr>
            <a:spLocks noGrp="1"/>
          </p:cNvSpPr>
          <p:nvPr>
            <p:ph type="tbl" sz="quarter" idx="13"/>
          </p:nvPr>
        </p:nvSpPr>
        <p:spPr>
          <a:xfrm>
            <a:off x="611560" y="2204864"/>
            <a:ext cx="7920880" cy="4104456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icon to add table</a:t>
            </a:r>
            <a:endParaRPr lang="ru-RU" dirty="0"/>
          </a:p>
        </p:txBody>
      </p:sp>
      <p:sp>
        <p:nvSpPr>
          <p:cNvPr id="9" name="Block Arc 8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5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7" hasCustomPrompt="1"/>
          </p:nvPr>
        </p:nvSpPr>
        <p:spPr>
          <a:xfrm>
            <a:off x="611560" y="1628800"/>
            <a:ext cx="7920880" cy="36197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b="0" cap="all" spc="60" dirty="0" smtClean="0"/>
              <a:t>Заголовок</a:t>
            </a:r>
          </a:p>
        </p:txBody>
      </p:sp>
      <p:pic>
        <p:nvPicPr>
          <p:cNvPr id="10" name="Picture 9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330347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Минимал — графи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иаграмма 2"/>
          <p:cNvSpPr>
            <a:spLocks noGrp="1"/>
          </p:cNvSpPr>
          <p:nvPr>
            <p:ph type="chart" sz="quarter" idx="14"/>
          </p:nvPr>
        </p:nvSpPr>
        <p:spPr>
          <a:xfrm>
            <a:off x="611559" y="2204864"/>
            <a:ext cx="7920881" cy="4104456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icon to add chart</a:t>
            </a:r>
            <a:endParaRPr lang="ru-RU" dirty="0"/>
          </a:p>
        </p:txBody>
      </p:sp>
      <p:sp>
        <p:nvSpPr>
          <p:cNvPr id="7" name="Block Arc 6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5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6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8" hasCustomPrompt="1"/>
          </p:nvPr>
        </p:nvSpPr>
        <p:spPr>
          <a:xfrm>
            <a:off x="611560" y="1628800"/>
            <a:ext cx="7920880" cy="36197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b="0" cap="all" spc="60" dirty="0" smtClean="0"/>
              <a:t>Заголовок</a:t>
            </a:r>
          </a:p>
        </p:txBody>
      </p:sp>
      <p:pic>
        <p:nvPicPr>
          <p:cNvPr id="10" name="Picture 9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699733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Финальный кадр_об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4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276599" y="6093296"/>
            <a:ext cx="3743673" cy="2278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>
                <a:solidFill>
                  <a:srgbClr val="FFFFFF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Контакты</a:t>
            </a:r>
          </a:p>
        </p:txBody>
      </p:sp>
      <p:sp>
        <p:nvSpPr>
          <p:cNvPr id="4" name="Прямоугольник 6"/>
          <p:cNvSpPr/>
          <p:nvPr userDrawn="1"/>
        </p:nvSpPr>
        <p:spPr bwMode="gray">
          <a:xfrm>
            <a:off x="7112604" y="6165304"/>
            <a:ext cx="1339027" cy="161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/>
            <a:r>
              <a:rPr lang="ru-RU" sz="1050" dirty="0" smtClean="0">
                <a:solidFill>
                  <a:prstClr val="white"/>
                </a:solidFill>
              </a:rPr>
              <a:t>© </a:t>
            </a:r>
            <a:r>
              <a:rPr lang="en-US" sz="1050" dirty="0" smtClean="0">
                <a:solidFill>
                  <a:prstClr val="white"/>
                </a:solidFill>
              </a:rPr>
              <a:t>AT Consulting</a:t>
            </a:r>
            <a:r>
              <a:rPr lang="ru-RU" sz="1050" dirty="0" smtClean="0">
                <a:solidFill>
                  <a:prstClr val="white"/>
                </a:solidFill>
              </a:rPr>
              <a:t> — 2012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7" hasCustomPrompt="1"/>
          </p:nvPr>
        </p:nvSpPr>
        <p:spPr>
          <a:xfrm>
            <a:off x="611560" y="3717032"/>
            <a:ext cx="4392488" cy="1944216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400" b="1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b="0" cap="all" spc="60" dirty="0" smtClean="0"/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2935922915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Шмуцтитул (раздел)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tx2">
                    <a:lumMod val="50000"/>
                  </a:schemeClr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новой главы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1188" y="4437112"/>
            <a:ext cx="4248472" cy="1872208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600"/>
              </a:spcBef>
              <a:defRPr sz="2000">
                <a:solidFill>
                  <a:schemeClr val="tx2">
                    <a:lumMod val="50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3897489542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44E7E3-6727-48EB-ACEC-7CCD918787FF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06/02/2015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7B97B-46A4-46D1-99F2-4BF3EB8B2A6B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30924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6011862" y="3429000"/>
            <a:ext cx="2520951" cy="2088232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280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0" hasCustomPrompt="1"/>
          </p:nvPr>
        </p:nvSpPr>
        <p:spPr>
          <a:xfrm>
            <a:off x="6011862" y="5661249"/>
            <a:ext cx="2520951" cy="648072"/>
          </a:xfrm>
          <a:prstGeom prst="rect">
            <a:avLst/>
          </a:prstGeom>
        </p:spPr>
        <p:txBody>
          <a:bodyPr anchor="b" anchorCtr="0"/>
          <a:lstStyle>
            <a:lvl1pPr algn="l">
              <a:spcBef>
                <a:spcPts val="600"/>
              </a:spcBef>
              <a:defRPr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Описание презентации</a:t>
            </a:r>
          </a:p>
        </p:txBody>
      </p:sp>
    </p:spTree>
    <p:extLst>
      <p:ext uri="{BB962C8B-B14F-4D97-AF65-F5344CB8AC3E}">
        <p14:creationId xmlns:p14="http://schemas.microsoft.com/office/powerpoint/2010/main" val="2578753197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Об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>
          <a:xfrm>
            <a:off x="611188" y="3429000"/>
            <a:ext cx="3960812" cy="2088232"/>
          </a:xfrm>
          <a:prstGeom prst="rect">
            <a:avLst/>
          </a:prstGeom>
        </p:spPr>
        <p:txBody>
          <a:bodyPr lIns="0"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bg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ru-RU" dirty="0" smtClean="0">
                <a:solidFill>
                  <a:prstClr val="white"/>
                </a:solidFill>
                <a:latin typeface="Calibri"/>
              </a:rPr>
              <a:t>Название презентации </a:t>
            </a:r>
            <a:br>
              <a:rPr lang="ru-RU" dirty="0" smtClean="0">
                <a:solidFill>
                  <a:prstClr val="white"/>
                </a:solidFill>
                <a:latin typeface="Calibri"/>
              </a:rPr>
            </a:br>
            <a:r>
              <a:rPr lang="ru-RU" dirty="0" smtClean="0">
                <a:solidFill>
                  <a:prstClr val="white"/>
                </a:solidFill>
                <a:latin typeface="Calibri"/>
              </a:rPr>
              <a:t>(если в заголовке длинные слова)</a:t>
            </a: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11188" y="5661249"/>
            <a:ext cx="3960812" cy="577626"/>
          </a:xfrm>
          <a:prstGeom prst="rect">
            <a:avLst/>
          </a:prstGeom>
        </p:spPr>
        <p:txBody>
          <a:bodyPr lIns="0" anchor="b"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ru-RU" dirty="0" smtClean="0"/>
              <a:t>Описание презентации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928646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ложка бела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6011862" y="3429000"/>
            <a:ext cx="2520951" cy="1728192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2800" baseline="0">
                <a:solidFill>
                  <a:srgbClr val="00ABB3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8" name="Текст 4"/>
          <p:cNvSpPr>
            <a:spLocks noGrp="1"/>
          </p:cNvSpPr>
          <p:nvPr>
            <p:ph type="body" sz="quarter" idx="10" hasCustomPrompt="1"/>
          </p:nvPr>
        </p:nvSpPr>
        <p:spPr>
          <a:xfrm>
            <a:off x="6011862" y="5661249"/>
            <a:ext cx="2520951" cy="648072"/>
          </a:xfrm>
          <a:prstGeom prst="rect">
            <a:avLst/>
          </a:prstGeom>
        </p:spPr>
        <p:txBody>
          <a:bodyPr anchor="b" anchorCtr="0"/>
          <a:lstStyle>
            <a:lvl1pPr algn="l">
              <a:spcBef>
                <a:spcPts val="600"/>
              </a:spcBef>
              <a:defRPr>
                <a:solidFill>
                  <a:srgbClr val="000707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Описание презентации</a:t>
            </a:r>
          </a:p>
        </p:txBody>
      </p:sp>
    </p:spTree>
    <p:extLst>
      <p:ext uri="{BB962C8B-B14F-4D97-AF65-F5344CB8AC3E}">
        <p14:creationId xmlns:p14="http://schemas.microsoft.com/office/powerpoint/2010/main" val="4157184227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Шмуцтитул (раздел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новой главы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1188" y="4437112"/>
            <a:ext cx="4248472" cy="1872208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600"/>
              </a:spcBef>
              <a:defRPr sz="2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2285372530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Шмуцтитул (раздел)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новой главы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1188" y="4437112"/>
            <a:ext cx="4248472" cy="1872208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600"/>
              </a:spcBef>
              <a:defRPr sz="2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110761629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Шмуцтитул (раздел)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tx2">
                    <a:lumMod val="50000"/>
                  </a:schemeClr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новой главы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1188" y="4437112"/>
            <a:ext cx="4248472" cy="1872208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600"/>
              </a:spcBef>
              <a:defRPr sz="2000">
                <a:solidFill>
                  <a:schemeClr val="tx2">
                    <a:lumMod val="50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105042767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Шмуцтитул (раздел)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tx2">
                    <a:lumMod val="50000"/>
                  </a:schemeClr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4365104"/>
            <a:ext cx="4248471" cy="1871241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1"/>
            <a:r>
              <a:rPr lang="ru-RU" dirty="0" smtClean="0"/>
              <a:t>Пункт 1</a:t>
            </a:r>
          </a:p>
        </p:txBody>
      </p:sp>
    </p:spTree>
    <p:extLst>
      <p:ext uri="{BB962C8B-B14F-4D97-AF65-F5344CB8AC3E}">
        <p14:creationId xmlns:p14="http://schemas.microsoft.com/office/powerpoint/2010/main" val="2096492447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Шмуцтитул (раздел)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новой главы</a:t>
            </a:r>
            <a:endParaRPr lang="ru-RU" dirty="0"/>
          </a:p>
        </p:txBody>
      </p:sp>
      <p:sp>
        <p:nvSpPr>
          <p:cNvPr id="6" name="Текст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1188" y="4437112"/>
            <a:ext cx="4248472" cy="1872208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600"/>
              </a:spcBef>
              <a:defRPr sz="200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72016816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Шмуцтитул (раздел)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новой главы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1188" y="4437112"/>
            <a:ext cx="4248472" cy="1872208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600"/>
              </a:spcBef>
              <a:defRPr sz="2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2619417175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Шмуцтитул (раздел)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tx2">
                    <a:lumMod val="50000"/>
                  </a:schemeClr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4365104"/>
            <a:ext cx="4248471" cy="1871241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1"/>
            <a:r>
              <a:rPr lang="ru-RU" dirty="0" smtClean="0"/>
              <a:t>Пункт 1</a:t>
            </a:r>
          </a:p>
        </p:txBody>
      </p:sp>
    </p:spTree>
    <p:extLst>
      <p:ext uri="{BB962C8B-B14F-4D97-AF65-F5344CB8AC3E}">
        <p14:creationId xmlns:p14="http://schemas.microsoft.com/office/powerpoint/2010/main" val="1564340039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Шмуцтитул (раздел)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новой главы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1188" y="4437112"/>
            <a:ext cx="4248472" cy="1872208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600"/>
              </a:spcBef>
              <a:defRPr sz="2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2237236686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Шмуцтитул (раздел)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новой главы</a:t>
            </a:r>
            <a:endParaRPr lang="ru-RU" dirty="0"/>
          </a:p>
        </p:txBody>
      </p:sp>
      <p:sp>
        <p:nvSpPr>
          <p:cNvPr id="7" name="Текст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1188" y="4437112"/>
            <a:ext cx="4248472" cy="1872208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600"/>
              </a:spcBef>
              <a:defRPr sz="2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2519497547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Текст_1 коло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  <p:sp>
        <p:nvSpPr>
          <p:cNvPr id="27" name="Block Arc 26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2708920"/>
            <a:ext cx="5760639" cy="352742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3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11560" y="2204864"/>
            <a:ext cx="5760640" cy="36004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0" cap="all" spc="6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509654157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много текста_1 коло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  <p:sp>
        <p:nvSpPr>
          <p:cNvPr id="27" name="Block Arc 26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556569"/>
            <a:ext cx="5760639" cy="4686819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3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11560" y="1052513"/>
            <a:ext cx="5760640" cy="36004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0" cap="all" spc="6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753392874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текст_2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ck Arc 2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4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5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2708920"/>
            <a:ext cx="3744415" cy="352742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0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11559" y="2204864"/>
            <a:ext cx="7921253" cy="36004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0" cap="all" spc="6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Заголовок</a:t>
            </a:r>
          </a:p>
        </p:txBody>
      </p:sp>
      <p:sp>
        <p:nvSpPr>
          <p:cNvPr id="13" name="Текст 3"/>
          <p:cNvSpPr>
            <a:spLocks noGrp="1"/>
          </p:cNvSpPr>
          <p:nvPr>
            <p:ph type="body" sz="quarter" idx="24" hasCustomPrompt="1"/>
          </p:nvPr>
        </p:nvSpPr>
        <p:spPr>
          <a:xfrm>
            <a:off x="4788398" y="2708920"/>
            <a:ext cx="3744415" cy="352742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pic>
        <p:nvPicPr>
          <p:cNvPr id="11" name="Picture 10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031820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много текста_2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ck Arc 2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4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5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558671"/>
            <a:ext cx="3744415" cy="4680204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0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11559" y="1054615"/>
            <a:ext cx="7921253" cy="36004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0" cap="all" spc="6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Заголовок</a:t>
            </a:r>
          </a:p>
        </p:txBody>
      </p:sp>
      <p:sp>
        <p:nvSpPr>
          <p:cNvPr id="13" name="Текст 3"/>
          <p:cNvSpPr>
            <a:spLocks noGrp="1"/>
          </p:cNvSpPr>
          <p:nvPr>
            <p:ph type="body" sz="quarter" idx="24" hasCustomPrompt="1"/>
          </p:nvPr>
        </p:nvSpPr>
        <p:spPr>
          <a:xfrm>
            <a:off x="4788398" y="1558671"/>
            <a:ext cx="3744415" cy="4680204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pic>
        <p:nvPicPr>
          <p:cNvPr id="11" name="Picture 10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026800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Текст_3_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Block Arc 26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2708920"/>
            <a:ext cx="2376263" cy="352742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3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11560" y="2204864"/>
            <a:ext cx="7920880" cy="36004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0" cap="all" spc="6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Заголовок</a:t>
            </a:r>
          </a:p>
        </p:txBody>
      </p:sp>
      <p:sp>
        <p:nvSpPr>
          <p:cNvPr id="47" name="Текст 3"/>
          <p:cNvSpPr>
            <a:spLocks noGrp="1"/>
          </p:cNvSpPr>
          <p:nvPr>
            <p:ph type="body" sz="quarter" idx="17" hasCustomPrompt="1"/>
          </p:nvPr>
        </p:nvSpPr>
        <p:spPr>
          <a:xfrm>
            <a:off x="3383869" y="2708920"/>
            <a:ext cx="2376263" cy="352742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48" name="Текст 3"/>
          <p:cNvSpPr>
            <a:spLocks noGrp="1"/>
          </p:cNvSpPr>
          <p:nvPr>
            <p:ph type="body" sz="quarter" idx="18" hasCustomPrompt="1"/>
          </p:nvPr>
        </p:nvSpPr>
        <p:spPr>
          <a:xfrm>
            <a:off x="6156176" y="2708920"/>
            <a:ext cx="2376263" cy="352742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pic>
        <p:nvPicPr>
          <p:cNvPr id="12" name="Picture 11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151403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Минимал —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2132856"/>
            <a:ext cx="7920880" cy="4103861"/>
          </a:xfrm>
          <a:prstGeom prst="rect">
            <a:avLst/>
          </a:prstGeom>
        </p:spPr>
        <p:txBody>
          <a:bodyPr lIns="0" rIns="0" numCol="2" spcCol="360000">
            <a:noAutofit/>
          </a:bodyPr>
          <a:lstStyle>
            <a:lvl1pPr marL="195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 typeface="Wingdings" pitchFamily="2" charset="2"/>
              <a:buNone/>
              <a:defRPr sz="1600" b="1">
                <a:solidFill>
                  <a:srgbClr val="004144"/>
                </a:solidFill>
                <a:latin typeface="Calibri"/>
                <a:cs typeface="Calibri"/>
              </a:defRPr>
            </a:lvl1pPr>
            <a:lvl2pPr marL="0" indent="-180000" defTabSz="809625">
              <a:lnSpc>
                <a:spcPct val="100000"/>
              </a:lnSpc>
              <a:buClr>
                <a:schemeClr val="tx1">
                  <a:lumMod val="75000"/>
                  <a:lumOff val="25000"/>
                </a:schemeClr>
              </a:buClr>
              <a:buSzPct val="85000"/>
              <a:buFont typeface="Lucida Grande CY"/>
              <a:buChar char="◼"/>
              <a:defRPr sz="1200" baseline="0">
                <a:solidFill>
                  <a:schemeClr val="tx2">
                    <a:lumMod val="50000"/>
                  </a:schemeClr>
                </a:solidFill>
                <a:latin typeface="Calibri"/>
                <a:cs typeface="Calibri"/>
              </a:defRPr>
            </a:lvl2pPr>
            <a:lvl3pPr marL="180000" indent="0">
              <a:lnSpc>
                <a:spcPct val="150000"/>
              </a:lnSpc>
              <a:buClr>
                <a:schemeClr val="tx2"/>
              </a:buClr>
              <a:buFontTx/>
              <a:buNone/>
              <a:defRPr sz="900" cap="all" baseline="0">
                <a:solidFill>
                  <a:schemeClr val="accent1">
                    <a:lumMod val="75000"/>
                  </a:schemeClr>
                </a:solidFill>
                <a:effectLst/>
                <a:latin typeface="Calibri"/>
                <a:cs typeface="Calibri"/>
              </a:defRPr>
            </a:lvl3pPr>
            <a:lvl4pPr marL="180000" indent="0">
              <a:lnSpc>
                <a:spcPct val="150000"/>
              </a:lnSpc>
              <a:buClr>
                <a:schemeClr val="tx2"/>
              </a:buClr>
              <a:buFontTx/>
              <a:buNone/>
              <a:defRPr sz="900" i="1" u="sng" strike="noStrike" cap="none" normalizeH="0" baseline="0">
                <a:solidFill>
                  <a:srgbClr val="00ABB3"/>
                </a:solidFill>
                <a:latin typeface="Calibri"/>
                <a:cs typeface="Calibri"/>
              </a:defRPr>
            </a:lvl4pPr>
            <a:lvl5pPr marL="352800" indent="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Tx/>
              <a:buNone/>
              <a:defRPr sz="900" b="0" i="0" u="none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0"/>
            <a:r>
              <a:rPr lang="ru-RU" dirty="0" smtClean="0"/>
              <a:t>Подзаголовок</a:t>
            </a:r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10" name="Block Arc 9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4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9" name="Текст 4"/>
          <p:cNvSpPr>
            <a:spLocks noGrp="1"/>
          </p:cNvSpPr>
          <p:nvPr>
            <p:ph type="body" sz="quarter" idx="17" hasCustomPrompt="1"/>
          </p:nvPr>
        </p:nvSpPr>
        <p:spPr>
          <a:xfrm>
            <a:off x="611560" y="1628800"/>
            <a:ext cx="7920880" cy="361974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b="0" cap="all" spc="60" dirty="0" smtClean="0"/>
              <a:t>Заголовок</a:t>
            </a:r>
          </a:p>
        </p:txBody>
      </p:sp>
      <p:pic>
        <p:nvPicPr>
          <p:cNvPr id="11" name="Picture 10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003272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lock Arc 5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8" name="Текст 4"/>
          <p:cNvSpPr>
            <a:spLocks noGrp="1"/>
          </p:cNvSpPr>
          <p:nvPr>
            <p:ph type="body" sz="quarter" idx="12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5" name="Текст 3"/>
          <p:cNvSpPr>
            <a:spLocks noGrp="1"/>
          </p:cNvSpPr>
          <p:nvPr>
            <p:ph type="body" sz="quarter" idx="16" hasCustomPrompt="1"/>
          </p:nvPr>
        </p:nvSpPr>
        <p:spPr>
          <a:xfrm>
            <a:off x="611561" y="1556793"/>
            <a:ext cx="7920879" cy="432048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</p:txBody>
      </p:sp>
      <p:pic>
        <p:nvPicPr>
          <p:cNvPr id="9" name="Picture 8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582950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екст 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611560" y="2706986"/>
            <a:ext cx="3744416" cy="433982"/>
          </a:xfrm>
          <a:prstGeom prst="rect">
            <a:avLst/>
          </a:prstGeom>
        </p:spPr>
        <p:txBody>
          <a:bodyPr lIns="0" anchor="b" anchorCtr="0"/>
          <a:lstStyle>
            <a:lvl1pPr>
              <a:defRPr sz="1800" b="1">
                <a:solidFill>
                  <a:schemeClr val="tx1">
                    <a:lumMod val="90000"/>
                    <a:lumOff val="10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 1</a:t>
            </a: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2" hasCustomPrompt="1"/>
          </p:nvPr>
        </p:nvSpPr>
        <p:spPr>
          <a:xfrm>
            <a:off x="4788024" y="2706986"/>
            <a:ext cx="3744789" cy="433982"/>
          </a:xfrm>
          <a:prstGeom prst="rect">
            <a:avLst/>
          </a:prstGeom>
        </p:spPr>
        <p:txBody>
          <a:bodyPr lIns="0" rIns="0" anchor="b" anchorCtr="0"/>
          <a:lstStyle>
            <a:lvl1pPr>
              <a:defRPr sz="1800" b="1">
                <a:solidFill>
                  <a:srgbClr val="006B70"/>
                </a:solidFill>
                <a:latin typeface="Calibri"/>
                <a:cs typeface="Calibri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dirty="0" smtClean="0"/>
              <a:t>Подзаголовок 1</a:t>
            </a:r>
          </a:p>
        </p:txBody>
      </p:sp>
      <p:sp>
        <p:nvSpPr>
          <p:cNvPr id="16" name="Текст 5"/>
          <p:cNvSpPr>
            <a:spLocks noGrp="1"/>
          </p:cNvSpPr>
          <p:nvPr>
            <p:ph type="body" sz="quarter" idx="18" hasCustomPrompt="1"/>
          </p:nvPr>
        </p:nvSpPr>
        <p:spPr>
          <a:xfrm>
            <a:off x="611560" y="3212976"/>
            <a:ext cx="3744416" cy="1512167"/>
          </a:xfrm>
          <a:prstGeom prst="rect">
            <a:avLst/>
          </a:prstGeom>
        </p:spPr>
        <p:txBody>
          <a:bodyPr lIns="0"/>
          <a:lstStyle>
            <a:lvl1pPr marL="180000" indent="-180000">
              <a:lnSpc>
                <a:spcPct val="100000"/>
              </a:lnSpc>
              <a:spcBef>
                <a:spcPts val="600"/>
              </a:spcBef>
              <a:buClr>
                <a:schemeClr val="accent3">
                  <a:lumMod val="75000"/>
                </a:schemeClr>
              </a:buClr>
              <a:buSzPct val="130000"/>
              <a:buFont typeface="Arial"/>
              <a:buChar char="✚"/>
              <a:defRPr sz="1200" baseline="0">
                <a:solidFill>
                  <a:srgbClr val="000707"/>
                </a:solidFill>
                <a:latin typeface="Calibri"/>
                <a:cs typeface="Calibri"/>
              </a:defRPr>
            </a:lvl1pPr>
            <a:lvl2pPr marL="714375" indent="-352425">
              <a:lnSpc>
                <a:spcPct val="150000"/>
              </a:lnSpc>
              <a:buClr>
                <a:schemeClr val="accent3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07632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ü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43827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Ø"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790700" indent="-34290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v"/>
              <a:defRPr sz="11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Сюда пишем плюсы</a:t>
            </a:r>
          </a:p>
        </p:txBody>
      </p:sp>
      <p:sp>
        <p:nvSpPr>
          <p:cNvPr id="19" name="Текст 5"/>
          <p:cNvSpPr>
            <a:spLocks noGrp="1"/>
          </p:cNvSpPr>
          <p:nvPr>
            <p:ph type="body" sz="quarter" idx="19" hasCustomPrompt="1"/>
          </p:nvPr>
        </p:nvSpPr>
        <p:spPr>
          <a:xfrm>
            <a:off x="611560" y="4797152"/>
            <a:ext cx="3744019" cy="1512168"/>
          </a:xfrm>
          <a:prstGeom prst="rect">
            <a:avLst/>
          </a:prstGeom>
        </p:spPr>
        <p:txBody>
          <a:bodyPr lIns="0"/>
          <a:lstStyle>
            <a:lvl1pPr marL="180000" indent="-180000">
              <a:lnSpc>
                <a:spcPct val="100000"/>
              </a:lnSpc>
              <a:spcBef>
                <a:spcPts val="600"/>
              </a:spcBef>
              <a:buClr>
                <a:srgbClr val="AB1967"/>
              </a:buClr>
              <a:buSzPct val="120000"/>
              <a:buFont typeface="Arial"/>
              <a:buChar char="✖"/>
              <a:defRPr sz="1200">
                <a:solidFill>
                  <a:srgbClr val="000707"/>
                </a:solidFill>
                <a:latin typeface="Calibri"/>
                <a:cs typeface="Calibri"/>
              </a:defRPr>
            </a:lvl1pPr>
            <a:lvl2pPr marL="714375" indent="-352425">
              <a:lnSpc>
                <a:spcPct val="150000"/>
              </a:lnSpc>
              <a:buClr>
                <a:schemeClr val="accent3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07632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ü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43827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Ø"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790700" indent="-34290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v"/>
              <a:defRPr sz="11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Сюда пишем минусы</a:t>
            </a:r>
          </a:p>
        </p:txBody>
      </p:sp>
      <p:sp>
        <p:nvSpPr>
          <p:cNvPr id="15" name="Block Arc 14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22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8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31" name="Текст 5"/>
          <p:cNvSpPr>
            <a:spLocks noGrp="1"/>
          </p:cNvSpPr>
          <p:nvPr>
            <p:ph type="body" sz="quarter" idx="23" hasCustomPrompt="1"/>
          </p:nvPr>
        </p:nvSpPr>
        <p:spPr>
          <a:xfrm>
            <a:off x="4788024" y="3212976"/>
            <a:ext cx="3744416" cy="1512167"/>
          </a:xfrm>
          <a:prstGeom prst="rect">
            <a:avLst/>
          </a:prstGeom>
        </p:spPr>
        <p:txBody>
          <a:bodyPr lIns="0"/>
          <a:lstStyle>
            <a:lvl1pPr marL="180000" indent="-180000">
              <a:lnSpc>
                <a:spcPct val="100000"/>
              </a:lnSpc>
              <a:spcBef>
                <a:spcPts val="600"/>
              </a:spcBef>
              <a:buClr>
                <a:schemeClr val="accent3">
                  <a:lumMod val="75000"/>
                </a:schemeClr>
              </a:buClr>
              <a:buSzPct val="130000"/>
              <a:buFont typeface="Arial"/>
              <a:buChar char="✚"/>
              <a:defRPr sz="1200" baseline="0">
                <a:solidFill>
                  <a:srgbClr val="000707"/>
                </a:solidFill>
                <a:latin typeface="Calibri"/>
                <a:cs typeface="Calibri"/>
              </a:defRPr>
            </a:lvl1pPr>
            <a:lvl2pPr marL="714375" indent="-352425">
              <a:lnSpc>
                <a:spcPct val="150000"/>
              </a:lnSpc>
              <a:buClr>
                <a:schemeClr val="accent3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07632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ü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43827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Ø"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790700" indent="-34290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v"/>
              <a:defRPr sz="11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Сюда пишем плюсы</a:t>
            </a:r>
          </a:p>
        </p:txBody>
      </p:sp>
      <p:sp>
        <p:nvSpPr>
          <p:cNvPr id="32" name="Текст 5"/>
          <p:cNvSpPr>
            <a:spLocks noGrp="1"/>
          </p:cNvSpPr>
          <p:nvPr>
            <p:ph type="body" sz="quarter" idx="24" hasCustomPrompt="1"/>
          </p:nvPr>
        </p:nvSpPr>
        <p:spPr>
          <a:xfrm>
            <a:off x="4788024" y="4797152"/>
            <a:ext cx="3744019" cy="1512168"/>
          </a:xfrm>
          <a:prstGeom prst="rect">
            <a:avLst/>
          </a:prstGeom>
        </p:spPr>
        <p:txBody>
          <a:bodyPr lIns="0"/>
          <a:lstStyle>
            <a:lvl1pPr marL="180000" indent="-180000">
              <a:lnSpc>
                <a:spcPct val="100000"/>
              </a:lnSpc>
              <a:spcBef>
                <a:spcPts val="600"/>
              </a:spcBef>
              <a:buClr>
                <a:srgbClr val="AB1967"/>
              </a:buClr>
              <a:buSzPct val="120000"/>
              <a:buFont typeface="Arial"/>
              <a:buChar char="✖"/>
              <a:defRPr sz="1200">
                <a:solidFill>
                  <a:srgbClr val="000707"/>
                </a:solidFill>
                <a:latin typeface="Calibri"/>
                <a:cs typeface="Calibri"/>
              </a:defRPr>
            </a:lvl1pPr>
            <a:lvl2pPr marL="714375" indent="-352425">
              <a:lnSpc>
                <a:spcPct val="150000"/>
              </a:lnSpc>
              <a:buClr>
                <a:schemeClr val="accent3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07632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ü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438275" indent="-36195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Ø"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790700" indent="-34290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v"/>
              <a:defRPr sz="11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Сюда пишем минусы</a:t>
            </a:r>
          </a:p>
        </p:txBody>
      </p:sp>
      <p:pic>
        <p:nvPicPr>
          <p:cNvPr id="14" name="Picture 13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723985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Шмуцтитул (раздел)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новой главы</a:t>
            </a:r>
            <a:endParaRPr lang="ru-RU" dirty="0"/>
          </a:p>
        </p:txBody>
      </p:sp>
      <p:sp>
        <p:nvSpPr>
          <p:cNvPr id="6" name="Текст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1188" y="4437112"/>
            <a:ext cx="4248472" cy="1872208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600"/>
              </a:spcBef>
              <a:defRPr sz="200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3897489542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равнени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611560" y="1628800"/>
            <a:ext cx="3744416" cy="433982"/>
          </a:xfrm>
          <a:prstGeom prst="rect">
            <a:avLst/>
          </a:prstGeom>
        </p:spPr>
        <p:txBody>
          <a:bodyPr lIns="0" anchor="b" anchorCtr="0"/>
          <a:lstStyle>
            <a:lvl1pPr>
              <a:defRPr sz="1800" b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 1</a:t>
            </a:r>
          </a:p>
        </p:txBody>
      </p:sp>
      <p:sp>
        <p:nvSpPr>
          <p:cNvPr id="7" name="Block Arc 6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8" name="Текст 4"/>
          <p:cNvSpPr>
            <a:spLocks noGrp="1"/>
          </p:cNvSpPr>
          <p:nvPr>
            <p:ph type="body" sz="quarter" idx="22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grpSp>
        <p:nvGrpSpPr>
          <p:cNvPr id="45" name="Group 44"/>
          <p:cNvGrpSpPr/>
          <p:nvPr userDrawn="1"/>
        </p:nvGrpSpPr>
        <p:grpSpPr>
          <a:xfrm>
            <a:off x="611561" y="4653136"/>
            <a:ext cx="851693" cy="851693"/>
            <a:chOff x="611561" y="3861048"/>
            <a:chExt cx="1136342" cy="1136342"/>
          </a:xfrm>
        </p:grpSpPr>
        <p:sp>
          <p:nvSpPr>
            <p:cNvPr id="16" name="Oval 15"/>
            <p:cNvSpPr/>
            <p:nvPr userDrawn="1"/>
          </p:nvSpPr>
          <p:spPr>
            <a:xfrm>
              <a:off x="626596" y="3876083"/>
              <a:ext cx="1106272" cy="1106272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1" name="Minus 20"/>
            <p:cNvSpPr/>
            <p:nvPr userDrawn="1"/>
          </p:nvSpPr>
          <p:spPr>
            <a:xfrm>
              <a:off x="611561" y="3861048"/>
              <a:ext cx="1136342" cy="1136342"/>
            </a:xfrm>
            <a:prstGeom prst="mathMinus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46" name="Group 45"/>
          <p:cNvGrpSpPr/>
          <p:nvPr userDrawn="1"/>
        </p:nvGrpSpPr>
        <p:grpSpPr>
          <a:xfrm>
            <a:off x="611561" y="2204865"/>
            <a:ext cx="851693" cy="851693"/>
            <a:chOff x="611561" y="2204865"/>
            <a:chExt cx="1136342" cy="1136342"/>
          </a:xfrm>
        </p:grpSpPr>
        <p:sp>
          <p:nvSpPr>
            <p:cNvPr id="23" name="Oval 22"/>
            <p:cNvSpPr/>
            <p:nvPr userDrawn="1"/>
          </p:nvSpPr>
          <p:spPr>
            <a:xfrm>
              <a:off x="626596" y="2219900"/>
              <a:ext cx="1106272" cy="1106272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4" name="Plus 23"/>
            <p:cNvSpPr/>
            <p:nvPr userDrawn="1"/>
          </p:nvSpPr>
          <p:spPr>
            <a:xfrm>
              <a:off x="611561" y="2204865"/>
              <a:ext cx="1136342" cy="1136342"/>
            </a:xfrm>
            <a:prstGeom prst="mathPlus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33" name="Текст 3"/>
          <p:cNvSpPr>
            <a:spLocks noGrp="1"/>
          </p:cNvSpPr>
          <p:nvPr userDrawn="1">
            <p:ph type="body" sz="quarter" idx="25" hasCustomPrompt="1"/>
          </p:nvPr>
        </p:nvSpPr>
        <p:spPr>
          <a:xfrm>
            <a:off x="1619672" y="2204864"/>
            <a:ext cx="2736304" cy="1512167"/>
          </a:xfrm>
          <a:prstGeom prst="rect">
            <a:avLst/>
          </a:prstGeom>
        </p:spPr>
        <p:txBody>
          <a:bodyPr lIns="0" rIns="0" numCol="1" spcCol="180000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1"/>
            <a:r>
              <a:rPr lang="ru-RU" dirty="0" smtClean="0"/>
              <a:t>Текст списка</a:t>
            </a:r>
          </a:p>
        </p:txBody>
      </p:sp>
      <p:sp>
        <p:nvSpPr>
          <p:cNvPr id="35" name="Текст 3"/>
          <p:cNvSpPr>
            <a:spLocks noGrp="1"/>
          </p:cNvSpPr>
          <p:nvPr userDrawn="1">
            <p:ph type="body" sz="quarter" idx="26" hasCustomPrompt="1"/>
          </p:nvPr>
        </p:nvSpPr>
        <p:spPr>
          <a:xfrm>
            <a:off x="1619672" y="4725144"/>
            <a:ext cx="2736304" cy="1512167"/>
          </a:xfrm>
          <a:prstGeom prst="rect">
            <a:avLst/>
          </a:prstGeom>
        </p:spPr>
        <p:txBody>
          <a:bodyPr lIns="0" rIns="0" numCol="1" spcCol="180000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1"/>
            <a:r>
              <a:rPr lang="ru-RU" dirty="0" smtClean="0"/>
              <a:t>Текст списка</a:t>
            </a:r>
          </a:p>
        </p:txBody>
      </p:sp>
      <p:sp>
        <p:nvSpPr>
          <p:cNvPr id="36" name="Текст 4"/>
          <p:cNvSpPr>
            <a:spLocks noGrp="1"/>
          </p:cNvSpPr>
          <p:nvPr userDrawn="1">
            <p:ph type="body" sz="quarter" idx="27" hasCustomPrompt="1"/>
          </p:nvPr>
        </p:nvSpPr>
        <p:spPr>
          <a:xfrm>
            <a:off x="4788024" y="1628800"/>
            <a:ext cx="3744416" cy="433982"/>
          </a:xfrm>
          <a:prstGeom prst="rect">
            <a:avLst/>
          </a:prstGeom>
        </p:spPr>
        <p:txBody>
          <a:bodyPr lIns="0" anchor="b" anchorCtr="0"/>
          <a:lstStyle>
            <a:lvl1pPr>
              <a:defRPr sz="1800" b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 1</a:t>
            </a:r>
          </a:p>
        </p:txBody>
      </p:sp>
      <p:grpSp>
        <p:nvGrpSpPr>
          <p:cNvPr id="51" name="Group 50"/>
          <p:cNvGrpSpPr/>
          <p:nvPr userDrawn="1"/>
        </p:nvGrpSpPr>
        <p:grpSpPr>
          <a:xfrm>
            <a:off x="4788024" y="4653136"/>
            <a:ext cx="851693" cy="851693"/>
            <a:chOff x="611561" y="3861048"/>
            <a:chExt cx="1136342" cy="1136342"/>
          </a:xfrm>
        </p:grpSpPr>
        <p:sp>
          <p:nvSpPr>
            <p:cNvPr id="52" name="Oval 51"/>
            <p:cNvSpPr/>
            <p:nvPr userDrawn="1"/>
          </p:nvSpPr>
          <p:spPr>
            <a:xfrm>
              <a:off x="626596" y="3876083"/>
              <a:ext cx="1106272" cy="1106272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3" name="Minus 52"/>
            <p:cNvSpPr/>
            <p:nvPr userDrawn="1"/>
          </p:nvSpPr>
          <p:spPr>
            <a:xfrm>
              <a:off x="611561" y="3861048"/>
              <a:ext cx="1136342" cy="1136342"/>
            </a:xfrm>
            <a:prstGeom prst="mathMinus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54" name="Group 53"/>
          <p:cNvGrpSpPr/>
          <p:nvPr userDrawn="1"/>
        </p:nvGrpSpPr>
        <p:grpSpPr>
          <a:xfrm>
            <a:off x="4788024" y="2204865"/>
            <a:ext cx="851693" cy="851693"/>
            <a:chOff x="611561" y="2204865"/>
            <a:chExt cx="1136342" cy="1136342"/>
          </a:xfrm>
        </p:grpSpPr>
        <p:sp>
          <p:nvSpPr>
            <p:cNvPr id="55" name="Oval 54"/>
            <p:cNvSpPr/>
            <p:nvPr userDrawn="1"/>
          </p:nvSpPr>
          <p:spPr>
            <a:xfrm>
              <a:off x="626596" y="2219900"/>
              <a:ext cx="1106272" cy="1106272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6" name="Plus 55"/>
            <p:cNvSpPr/>
            <p:nvPr userDrawn="1"/>
          </p:nvSpPr>
          <p:spPr>
            <a:xfrm>
              <a:off x="611561" y="2204865"/>
              <a:ext cx="1136342" cy="1136342"/>
            </a:xfrm>
            <a:prstGeom prst="mathPlus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7" name="Текст 3"/>
          <p:cNvSpPr>
            <a:spLocks noGrp="1"/>
          </p:cNvSpPr>
          <p:nvPr>
            <p:ph type="body" sz="quarter" idx="28" hasCustomPrompt="1"/>
          </p:nvPr>
        </p:nvSpPr>
        <p:spPr>
          <a:xfrm>
            <a:off x="5796135" y="2204864"/>
            <a:ext cx="2736304" cy="1512167"/>
          </a:xfrm>
          <a:prstGeom prst="rect">
            <a:avLst/>
          </a:prstGeom>
        </p:spPr>
        <p:txBody>
          <a:bodyPr lIns="0" rIns="0" numCol="1" spcCol="180000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1"/>
            <a:r>
              <a:rPr lang="ru-RU" dirty="0" smtClean="0"/>
              <a:t>Текст списка</a:t>
            </a:r>
          </a:p>
        </p:txBody>
      </p:sp>
      <p:sp>
        <p:nvSpPr>
          <p:cNvPr id="58" name="Текст 3"/>
          <p:cNvSpPr>
            <a:spLocks noGrp="1"/>
          </p:cNvSpPr>
          <p:nvPr>
            <p:ph type="body" sz="quarter" idx="29" hasCustomPrompt="1"/>
          </p:nvPr>
        </p:nvSpPr>
        <p:spPr>
          <a:xfrm>
            <a:off x="5796135" y="4725144"/>
            <a:ext cx="2736304" cy="1512167"/>
          </a:xfrm>
          <a:prstGeom prst="rect">
            <a:avLst/>
          </a:prstGeom>
        </p:spPr>
        <p:txBody>
          <a:bodyPr lIns="0" rIns="0" numCol="1" spcCol="180000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1"/>
            <a:r>
              <a:rPr lang="ru-RU" dirty="0" smtClean="0"/>
              <a:t>Текст списка</a:t>
            </a:r>
          </a:p>
        </p:txBody>
      </p:sp>
      <p:pic>
        <p:nvPicPr>
          <p:cNvPr id="26" name="Picture 25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181340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екст и рисун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4"/>
          <p:cNvSpPr>
            <a:spLocks noGrp="1"/>
          </p:cNvSpPr>
          <p:nvPr>
            <p:ph type="pic" sz="quarter" idx="14"/>
          </p:nvPr>
        </p:nvSpPr>
        <p:spPr>
          <a:xfrm>
            <a:off x="3924300" y="1988840"/>
            <a:ext cx="4608140" cy="396044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Drag picture to placeholder or click icon to add</a:t>
            </a:r>
            <a:endParaRPr lang="ru-RU" dirty="0"/>
          </a:p>
        </p:txBody>
      </p:sp>
      <p:sp>
        <p:nvSpPr>
          <p:cNvPr id="11" name="Block Arc 10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6" name="Номер слайда 5"/>
          <p:cNvSpPr>
            <a:spLocks noGrp="1"/>
          </p:cNvSpPr>
          <p:nvPr>
            <p:ph type="sldNum" sz="quarter" idx="16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21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988840"/>
            <a:ext cx="3096343" cy="431988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22" name="Текст 3"/>
          <p:cNvSpPr>
            <a:spLocks noGrp="1"/>
          </p:cNvSpPr>
          <p:nvPr>
            <p:ph type="body" sz="quarter" idx="18" hasCustomPrompt="1"/>
          </p:nvPr>
        </p:nvSpPr>
        <p:spPr>
          <a:xfrm>
            <a:off x="3923928" y="6093296"/>
            <a:ext cx="4608512" cy="216024"/>
          </a:xfrm>
          <a:prstGeom prst="rect">
            <a:avLst/>
          </a:prstGeom>
        </p:spPr>
        <p:txBody>
          <a:bodyPr lIns="0" rIns="0" numCol="1" spcCol="360000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4"/>
            <a:r>
              <a:rPr lang="ru-RU" dirty="0" smtClean="0"/>
              <a:t>Подпись к картинке</a:t>
            </a:r>
          </a:p>
        </p:txBody>
      </p:sp>
      <p:pic>
        <p:nvPicPr>
          <p:cNvPr id="12" name="Picture 11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205717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иаграмма 3"/>
          <p:cNvSpPr>
            <a:spLocks noGrp="1"/>
          </p:cNvSpPr>
          <p:nvPr>
            <p:ph type="chart" sz="quarter" idx="14"/>
          </p:nvPr>
        </p:nvSpPr>
        <p:spPr bwMode="auto">
          <a:xfrm>
            <a:off x="3923928" y="1988840"/>
            <a:ext cx="4608512" cy="4320481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icon to add chart</a:t>
            </a:r>
            <a:endParaRPr lang="ru-RU" dirty="0"/>
          </a:p>
        </p:txBody>
      </p:sp>
      <p:sp>
        <p:nvSpPr>
          <p:cNvPr id="11" name="Block Arc 10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3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5" name="Номер слайда 5"/>
          <p:cNvSpPr>
            <a:spLocks noGrp="1"/>
          </p:cNvSpPr>
          <p:nvPr>
            <p:ph type="sldNum" sz="quarter" idx="15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20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988840"/>
            <a:ext cx="3096343" cy="431988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pic>
        <p:nvPicPr>
          <p:cNvPr id="10" name="Picture 9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858844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Графи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иаграмма 3"/>
          <p:cNvSpPr>
            <a:spLocks noGrp="1"/>
          </p:cNvSpPr>
          <p:nvPr>
            <p:ph type="chart" sz="quarter" idx="13"/>
          </p:nvPr>
        </p:nvSpPr>
        <p:spPr>
          <a:xfrm>
            <a:off x="611560" y="2420888"/>
            <a:ext cx="7920880" cy="3888432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icon to add chart</a:t>
            </a:r>
            <a:endParaRPr lang="ru-RU" dirty="0"/>
          </a:p>
        </p:txBody>
      </p:sp>
      <p:sp>
        <p:nvSpPr>
          <p:cNvPr id="10" name="Block Arc 9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5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7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988841"/>
            <a:ext cx="5760639" cy="288032"/>
          </a:xfrm>
          <a:prstGeom prst="rect">
            <a:avLst/>
          </a:prstGeom>
        </p:spPr>
        <p:txBody>
          <a:bodyPr lIns="0" rIns="0" numCol="1" spcCol="360000" anchor="b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endParaRPr lang="ru-RU" dirty="0" smtClean="0"/>
          </a:p>
        </p:txBody>
      </p:sp>
      <p:pic>
        <p:nvPicPr>
          <p:cNvPr id="11" name="Picture 10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395034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аблица 4"/>
          <p:cNvSpPr>
            <a:spLocks noGrp="1"/>
          </p:cNvSpPr>
          <p:nvPr>
            <p:ph type="tbl" sz="quarter" idx="13"/>
          </p:nvPr>
        </p:nvSpPr>
        <p:spPr>
          <a:xfrm>
            <a:off x="611560" y="2420888"/>
            <a:ext cx="7920880" cy="3888432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icon to add table</a:t>
            </a:r>
            <a:endParaRPr lang="ru-RU" dirty="0"/>
          </a:p>
        </p:txBody>
      </p:sp>
      <p:sp>
        <p:nvSpPr>
          <p:cNvPr id="10" name="Block Arc 9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5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7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988841"/>
            <a:ext cx="5760639" cy="288032"/>
          </a:xfrm>
          <a:prstGeom prst="rect">
            <a:avLst/>
          </a:prstGeom>
        </p:spPr>
        <p:txBody>
          <a:bodyPr lIns="0" rIns="0" numCol="1" spcCol="36000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endParaRPr lang="ru-RU" dirty="0" smtClean="0"/>
          </a:p>
        </p:txBody>
      </p:sp>
      <p:pic>
        <p:nvPicPr>
          <p:cNvPr id="11" name="Picture 10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751581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Минимал — текст+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Диаграмма 3"/>
          <p:cNvSpPr>
            <a:spLocks noGrp="1"/>
          </p:cNvSpPr>
          <p:nvPr>
            <p:ph type="chart" sz="quarter" idx="15"/>
          </p:nvPr>
        </p:nvSpPr>
        <p:spPr bwMode="auto">
          <a:xfrm>
            <a:off x="2555776" y="1556792"/>
            <a:ext cx="5976664" cy="4752529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icon to add chart</a:t>
            </a:r>
            <a:endParaRPr lang="ru-RU" dirty="0"/>
          </a:p>
        </p:txBody>
      </p:sp>
      <p:sp>
        <p:nvSpPr>
          <p:cNvPr id="10" name="Block Arc 9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20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556792"/>
            <a:ext cx="1728191" cy="4751933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pic>
        <p:nvPicPr>
          <p:cNvPr id="11" name="Picture 10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38868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Минимал — текст+карти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Рисунок 4"/>
          <p:cNvSpPr>
            <a:spLocks noGrp="1"/>
          </p:cNvSpPr>
          <p:nvPr>
            <p:ph type="pic" sz="quarter" idx="15"/>
          </p:nvPr>
        </p:nvSpPr>
        <p:spPr>
          <a:xfrm>
            <a:off x="3924300" y="1556792"/>
            <a:ext cx="4608140" cy="4248697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Drag picture to placeholder or click icon to add</a:t>
            </a:r>
            <a:endParaRPr lang="ru-RU" dirty="0"/>
          </a:p>
        </p:txBody>
      </p:sp>
      <p:sp>
        <p:nvSpPr>
          <p:cNvPr id="9" name="Block Arc 8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21" name="Текст 4"/>
          <p:cNvSpPr>
            <a:spLocks noGrp="1"/>
          </p:cNvSpPr>
          <p:nvPr>
            <p:ph type="body" sz="quarter" idx="18" hasCustomPrompt="1"/>
          </p:nvPr>
        </p:nvSpPr>
        <p:spPr>
          <a:xfrm>
            <a:off x="611560" y="1556792"/>
            <a:ext cx="3096344" cy="36197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b="0" cap="all" spc="60" dirty="0" smtClean="0"/>
              <a:t>Заголовок</a:t>
            </a:r>
          </a:p>
        </p:txBody>
      </p:sp>
      <p:sp>
        <p:nvSpPr>
          <p:cNvPr id="22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1988840"/>
            <a:ext cx="3096343" cy="4319885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marL="361950" marR="0" lvl="0" indent="-3600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dirty="0" err="1" smtClean="0"/>
              <a:t>Подзаг</a:t>
            </a:r>
            <a:r>
              <a:rPr lang="ru-RU" dirty="0" smtClean="0"/>
              <a:t> (для текста -</a:t>
            </a:r>
            <a:r>
              <a:rPr lang="en-US" dirty="0" smtClean="0"/>
              <a:t>&gt; increase indent button)</a:t>
            </a:r>
            <a:endParaRPr lang="ru-RU" dirty="0" smtClean="0"/>
          </a:p>
          <a:p>
            <a:pPr lvl="1"/>
            <a:r>
              <a:rPr lang="ru-RU" dirty="0" smtClean="0"/>
              <a:t>Текст списка</a:t>
            </a:r>
          </a:p>
          <a:p>
            <a:pPr lvl="2"/>
            <a:r>
              <a:rPr lang="ru-RU" dirty="0" smtClean="0"/>
              <a:t>Пункт 3</a:t>
            </a:r>
          </a:p>
          <a:p>
            <a:pPr lvl="3"/>
            <a:r>
              <a:rPr lang="ru-RU" dirty="0" smtClean="0"/>
              <a:t>Пункт 4</a:t>
            </a:r>
          </a:p>
          <a:p>
            <a:pPr lvl="4"/>
            <a:r>
              <a:rPr lang="ru-RU" dirty="0" smtClean="0"/>
              <a:t>Пункт 5</a:t>
            </a:r>
          </a:p>
        </p:txBody>
      </p:sp>
      <p:sp>
        <p:nvSpPr>
          <p:cNvPr id="23" name="Текст 3"/>
          <p:cNvSpPr>
            <a:spLocks noGrp="1"/>
          </p:cNvSpPr>
          <p:nvPr>
            <p:ph type="body" sz="quarter" idx="19" hasCustomPrompt="1"/>
          </p:nvPr>
        </p:nvSpPr>
        <p:spPr>
          <a:xfrm>
            <a:off x="3923928" y="6093296"/>
            <a:ext cx="4608512" cy="216024"/>
          </a:xfrm>
          <a:prstGeom prst="rect">
            <a:avLst/>
          </a:prstGeom>
        </p:spPr>
        <p:txBody>
          <a:bodyPr lIns="0" rIns="0" numCol="1" spcCol="360000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4"/>
            <a:r>
              <a:rPr lang="ru-RU" dirty="0" smtClean="0"/>
              <a:t>Подпись к картинке</a:t>
            </a:r>
          </a:p>
        </p:txBody>
      </p:sp>
      <p:pic>
        <p:nvPicPr>
          <p:cNvPr id="15" name="Picture 14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326639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Минимал —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аблица 4"/>
          <p:cNvSpPr>
            <a:spLocks noGrp="1"/>
          </p:cNvSpPr>
          <p:nvPr>
            <p:ph type="tbl" sz="quarter" idx="13"/>
          </p:nvPr>
        </p:nvSpPr>
        <p:spPr>
          <a:xfrm>
            <a:off x="611560" y="2204864"/>
            <a:ext cx="7920880" cy="4104456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icon to add table</a:t>
            </a:r>
            <a:endParaRPr lang="ru-RU" dirty="0"/>
          </a:p>
        </p:txBody>
      </p:sp>
      <p:sp>
        <p:nvSpPr>
          <p:cNvPr id="9" name="Block Arc 8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5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7" hasCustomPrompt="1"/>
          </p:nvPr>
        </p:nvSpPr>
        <p:spPr>
          <a:xfrm>
            <a:off x="611560" y="1628800"/>
            <a:ext cx="7920880" cy="36197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b="0" cap="all" spc="60" dirty="0" smtClean="0"/>
              <a:t>Заголовок</a:t>
            </a:r>
          </a:p>
        </p:txBody>
      </p:sp>
      <p:pic>
        <p:nvPicPr>
          <p:cNvPr id="10" name="Picture 9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019150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Минимал — графи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иаграмма 2"/>
          <p:cNvSpPr>
            <a:spLocks noGrp="1"/>
          </p:cNvSpPr>
          <p:nvPr>
            <p:ph type="chart" sz="quarter" idx="14"/>
          </p:nvPr>
        </p:nvSpPr>
        <p:spPr>
          <a:xfrm>
            <a:off x="611559" y="2204864"/>
            <a:ext cx="7920881" cy="4104456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icon to add chart</a:t>
            </a:r>
            <a:endParaRPr lang="ru-RU" dirty="0"/>
          </a:p>
        </p:txBody>
      </p:sp>
      <p:sp>
        <p:nvSpPr>
          <p:cNvPr id="7" name="Block Arc 6"/>
          <p:cNvSpPr/>
          <p:nvPr userDrawn="1"/>
        </p:nvSpPr>
        <p:spPr>
          <a:xfrm rot="2700000">
            <a:off x="8256762" y="6296965"/>
            <a:ext cx="288032" cy="288032"/>
          </a:xfrm>
          <a:prstGeom prst="blockArc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5" hasCustomPrompt="1"/>
          </p:nvPr>
        </p:nvSpPr>
        <p:spPr>
          <a:xfrm>
            <a:off x="971600" y="476672"/>
            <a:ext cx="5400600" cy="360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Название слайда</a:t>
            </a:r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6"/>
          </p:nvPr>
        </p:nvSpPr>
        <p:spPr>
          <a:xfrm>
            <a:off x="8053092" y="6381327"/>
            <a:ext cx="360040" cy="2880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fld id="{ED483BF1-D973-4FCC-A293-19E12CB024E7}" type="slidenum">
              <a:rPr lang="ru-RU" smtClean="0">
                <a:solidFill>
                  <a:srgbClr val="00414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4144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11560" y="836712"/>
            <a:ext cx="792088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6516215" y="476250"/>
            <a:ext cx="2016597" cy="360363"/>
          </a:xfrm>
          <a:prstGeom prst="rect">
            <a:avLst/>
          </a:prstGeom>
        </p:spPr>
        <p:txBody>
          <a:bodyPr vert="horz" lIns="0" rIns="0" anchor="ctr" anchorCtr="0"/>
          <a:lstStyle>
            <a:lvl1pPr algn="r">
              <a:defRPr sz="10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Раздел</a:t>
            </a:r>
            <a:endParaRPr lang="en-US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8" hasCustomPrompt="1"/>
          </p:nvPr>
        </p:nvSpPr>
        <p:spPr>
          <a:xfrm>
            <a:off x="611560" y="1628800"/>
            <a:ext cx="7920880" cy="36197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b="0" cap="all" spc="60" dirty="0" smtClean="0"/>
              <a:t>Заголовок</a:t>
            </a:r>
          </a:p>
        </p:txBody>
      </p:sp>
      <p:pic>
        <p:nvPicPr>
          <p:cNvPr id="10" name="Picture 9" descr="logo_quadrat_80_8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282971" cy="2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836364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Финальный кадр_об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4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276599" y="6093296"/>
            <a:ext cx="3743673" cy="2278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>
                <a:solidFill>
                  <a:srgbClr val="FFFFFF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Контакты</a:t>
            </a:r>
          </a:p>
        </p:txBody>
      </p:sp>
      <p:sp>
        <p:nvSpPr>
          <p:cNvPr id="4" name="Прямоугольник 6"/>
          <p:cNvSpPr/>
          <p:nvPr userDrawn="1"/>
        </p:nvSpPr>
        <p:spPr bwMode="gray">
          <a:xfrm>
            <a:off x="7112604" y="6165304"/>
            <a:ext cx="1339027" cy="161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/>
            <a:r>
              <a:rPr lang="ru-RU" sz="1050" dirty="0" smtClean="0">
                <a:solidFill>
                  <a:prstClr val="white"/>
                </a:solidFill>
              </a:rPr>
              <a:t>© </a:t>
            </a:r>
            <a:r>
              <a:rPr lang="en-US" sz="1050" dirty="0" smtClean="0">
                <a:solidFill>
                  <a:prstClr val="white"/>
                </a:solidFill>
              </a:rPr>
              <a:t>AT Consulting</a:t>
            </a:r>
            <a:r>
              <a:rPr lang="ru-RU" sz="1050" dirty="0" smtClean="0">
                <a:solidFill>
                  <a:prstClr val="white"/>
                </a:solidFill>
              </a:rPr>
              <a:t> — 2012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7" hasCustomPrompt="1"/>
          </p:nvPr>
        </p:nvSpPr>
        <p:spPr>
          <a:xfrm>
            <a:off x="611560" y="3717032"/>
            <a:ext cx="4392488" cy="1944216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400" b="1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b="0" cap="all" spc="60" dirty="0" smtClean="0"/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4138892482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Шмуцтитул (раздел)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новой главы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1188" y="4437112"/>
            <a:ext cx="4248472" cy="1872208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600"/>
              </a:spcBef>
              <a:defRPr sz="2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3897489542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44E7E3-6727-48EB-ACEC-7CCD918787FF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06/02/2015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7B97B-46A4-46D1-99F2-4BF3EB8B2A6B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454053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6011862" y="3429000"/>
            <a:ext cx="2520951" cy="2088232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280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0" hasCustomPrompt="1"/>
          </p:nvPr>
        </p:nvSpPr>
        <p:spPr>
          <a:xfrm>
            <a:off x="6011862" y="5661249"/>
            <a:ext cx="2520951" cy="648072"/>
          </a:xfrm>
          <a:prstGeom prst="rect">
            <a:avLst/>
          </a:prstGeom>
        </p:spPr>
        <p:txBody>
          <a:bodyPr anchor="b" anchorCtr="0"/>
          <a:lstStyle>
            <a:lvl1pPr algn="l">
              <a:spcBef>
                <a:spcPts val="600"/>
              </a:spcBef>
              <a:defRPr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Описание презентации</a:t>
            </a:r>
          </a:p>
        </p:txBody>
      </p:sp>
    </p:spTree>
    <p:extLst>
      <p:ext uri="{BB962C8B-B14F-4D97-AF65-F5344CB8AC3E}">
        <p14:creationId xmlns:p14="http://schemas.microsoft.com/office/powerpoint/2010/main" val="1801160997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Об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>
          <a:xfrm>
            <a:off x="611188" y="3429000"/>
            <a:ext cx="3960812" cy="2088232"/>
          </a:xfrm>
          <a:prstGeom prst="rect">
            <a:avLst/>
          </a:prstGeom>
        </p:spPr>
        <p:txBody>
          <a:bodyPr lIns="0"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bg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ru-RU" dirty="0" smtClean="0">
                <a:solidFill>
                  <a:prstClr val="white"/>
                </a:solidFill>
                <a:latin typeface="Calibri"/>
              </a:rPr>
              <a:t>Название презентации </a:t>
            </a:r>
            <a:br>
              <a:rPr lang="ru-RU" dirty="0" smtClean="0">
                <a:solidFill>
                  <a:prstClr val="white"/>
                </a:solidFill>
                <a:latin typeface="Calibri"/>
              </a:rPr>
            </a:br>
            <a:r>
              <a:rPr lang="ru-RU" dirty="0" smtClean="0">
                <a:solidFill>
                  <a:prstClr val="white"/>
                </a:solidFill>
                <a:latin typeface="Calibri"/>
              </a:rPr>
              <a:t>(если в заголовке длинные слова)</a:t>
            </a: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11188" y="5661249"/>
            <a:ext cx="3960812" cy="577626"/>
          </a:xfrm>
          <a:prstGeom prst="rect">
            <a:avLst/>
          </a:prstGeom>
        </p:spPr>
        <p:txBody>
          <a:bodyPr lIns="0" anchor="b"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ru-RU" dirty="0" smtClean="0"/>
              <a:t>Описание презентации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757974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ложка бела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6011862" y="3429000"/>
            <a:ext cx="2520951" cy="1728192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2800" baseline="0">
                <a:solidFill>
                  <a:srgbClr val="00ABB3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8" name="Текст 4"/>
          <p:cNvSpPr>
            <a:spLocks noGrp="1"/>
          </p:cNvSpPr>
          <p:nvPr>
            <p:ph type="body" sz="quarter" idx="10" hasCustomPrompt="1"/>
          </p:nvPr>
        </p:nvSpPr>
        <p:spPr>
          <a:xfrm>
            <a:off x="6011862" y="5661249"/>
            <a:ext cx="2520951" cy="648072"/>
          </a:xfrm>
          <a:prstGeom prst="rect">
            <a:avLst/>
          </a:prstGeom>
        </p:spPr>
        <p:txBody>
          <a:bodyPr anchor="b" anchorCtr="0"/>
          <a:lstStyle>
            <a:lvl1pPr algn="l">
              <a:spcBef>
                <a:spcPts val="600"/>
              </a:spcBef>
              <a:defRPr>
                <a:solidFill>
                  <a:srgbClr val="000707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Описание презентации</a:t>
            </a:r>
          </a:p>
        </p:txBody>
      </p:sp>
    </p:spTree>
    <p:extLst>
      <p:ext uri="{BB962C8B-B14F-4D97-AF65-F5344CB8AC3E}">
        <p14:creationId xmlns:p14="http://schemas.microsoft.com/office/powerpoint/2010/main" val="1320989731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Шмуцтитул (раздел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новой главы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1188" y="4437112"/>
            <a:ext cx="4248472" cy="1872208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600"/>
              </a:spcBef>
              <a:defRPr sz="2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3520203789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Шмуцтитул (раздел)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новой главы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1188" y="4437112"/>
            <a:ext cx="4248472" cy="1872208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600"/>
              </a:spcBef>
              <a:defRPr sz="2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506754948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Шмуцтитул (раздел)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tx2">
                    <a:lumMod val="50000"/>
                  </a:schemeClr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новой главы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1188" y="4437112"/>
            <a:ext cx="4248472" cy="1872208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600"/>
              </a:spcBef>
              <a:defRPr sz="2000">
                <a:solidFill>
                  <a:schemeClr val="tx2">
                    <a:lumMod val="50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842251076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Шмуцтитул (раздел)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tx2">
                    <a:lumMod val="50000"/>
                  </a:schemeClr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1" y="4365104"/>
            <a:ext cx="4248471" cy="1871241"/>
          </a:xfrm>
          <a:prstGeom prst="rect">
            <a:avLst/>
          </a:prstGeom>
        </p:spPr>
        <p:txBody>
          <a:bodyPr lIns="0" rIns="0" numCol="1" spcCol="360000"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None/>
              <a:defRPr sz="1600" b="1" baseline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defRPr>
            </a:lvl1pPr>
            <a:lvl2pPr marL="180000" indent="-180000" defTabSz="809625"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charset="2"/>
              <a:buChar char="n"/>
              <a:defRPr sz="1300">
                <a:solidFill>
                  <a:srgbClr val="000707"/>
                </a:solidFill>
                <a:latin typeface="Calibri"/>
                <a:cs typeface="Calibri"/>
              </a:defRPr>
            </a:lvl2pPr>
            <a:lvl3pPr marL="180000" indent="0">
              <a:lnSpc>
                <a:spcPct val="100000"/>
              </a:lnSpc>
              <a:spcAft>
                <a:spcPts val="1200"/>
              </a:spcAft>
              <a:buClr>
                <a:schemeClr val="tx2"/>
              </a:buClr>
              <a:buFontTx/>
              <a:buNone/>
              <a:defRPr sz="1000" cap="all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defRPr>
            </a:lvl3pPr>
            <a:lvl4pPr marL="18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1000" i="1" u="sng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4pPr>
            <a:lvl5pPr marL="360000" indent="0">
              <a:lnSpc>
                <a:spcPct val="100000"/>
              </a:lnSpc>
              <a:buClr>
                <a:schemeClr val="tx2"/>
              </a:buClr>
              <a:buFontTx/>
              <a:buNone/>
              <a:defRPr sz="900">
                <a:solidFill>
                  <a:srgbClr val="000707"/>
                </a:solidFill>
                <a:latin typeface="Calibri"/>
                <a:cs typeface="Calibri"/>
              </a:defRPr>
            </a:lvl5pPr>
          </a:lstStyle>
          <a:p>
            <a:pPr lvl="1"/>
            <a:r>
              <a:rPr lang="ru-RU" dirty="0" smtClean="0"/>
              <a:t>Пункт 1</a:t>
            </a:r>
          </a:p>
        </p:txBody>
      </p:sp>
    </p:spTree>
    <p:extLst>
      <p:ext uri="{BB962C8B-B14F-4D97-AF65-F5344CB8AC3E}">
        <p14:creationId xmlns:p14="http://schemas.microsoft.com/office/powerpoint/2010/main" val="3277784070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Шмуцтитул (раздел)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новой главы</a:t>
            </a:r>
            <a:endParaRPr lang="ru-RU" dirty="0"/>
          </a:p>
        </p:txBody>
      </p:sp>
      <p:sp>
        <p:nvSpPr>
          <p:cNvPr id="6" name="Текст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1188" y="4437112"/>
            <a:ext cx="4248472" cy="1872208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600"/>
              </a:spcBef>
              <a:defRPr sz="200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3518901948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Шмуцтитул (раздел)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 bwMode="gray">
          <a:xfrm>
            <a:off x="611188" y="2996952"/>
            <a:ext cx="4248844" cy="122413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lnSpc>
                <a:spcPct val="80000"/>
              </a:lnSpc>
              <a:defRPr sz="380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ru-RU" dirty="0" smtClean="0"/>
              <a:t>Название новой главы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1188" y="4437112"/>
            <a:ext cx="4248472" cy="1872208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600"/>
              </a:spcBef>
              <a:defRPr sz="2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727417549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13" Type="http://schemas.openxmlformats.org/officeDocument/2006/relationships/slideLayout" Target="../slideLayouts/slideLayout43.xml"/><Relationship Id="rId18" Type="http://schemas.openxmlformats.org/officeDocument/2006/relationships/slideLayout" Target="../slideLayouts/slideLayout48.xml"/><Relationship Id="rId26" Type="http://schemas.openxmlformats.org/officeDocument/2006/relationships/slideLayout" Target="../slideLayouts/slideLayout56.xml"/><Relationship Id="rId3" Type="http://schemas.openxmlformats.org/officeDocument/2006/relationships/slideLayout" Target="../slideLayouts/slideLayout33.xml"/><Relationship Id="rId21" Type="http://schemas.openxmlformats.org/officeDocument/2006/relationships/slideLayout" Target="../slideLayouts/slideLayout51.xml"/><Relationship Id="rId7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42.xml"/><Relationship Id="rId17" Type="http://schemas.openxmlformats.org/officeDocument/2006/relationships/slideLayout" Target="../slideLayouts/slideLayout47.xml"/><Relationship Id="rId25" Type="http://schemas.openxmlformats.org/officeDocument/2006/relationships/slideLayout" Target="../slideLayouts/slideLayout55.xml"/><Relationship Id="rId2" Type="http://schemas.openxmlformats.org/officeDocument/2006/relationships/slideLayout" Target="../slideLayouts/slideLayout32.xml"/><Relationship Id="rId1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50.xml"/><Relationship Id="rId29" Type="http://schemas.openxmlformats.org/officeDocument/2006/relationships/slideLayout" Target="../slideLayouts/slideLayout59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24" Type="http://schemas.openxmlformats.org/officeDocument/2006/relationships/slideLayout" Target="../slideLayouts/slideLayout54.xml"/><Relationship Id="rId5" Type="http://schemas.openxmlformats.org/officeDocument/2006/relationships/slideLayout" Target="../slideLayouts/slideLayout35.xml"/><Relationship Id="rId15" Type="http://schemas.openxmlformats.org/officeDocument/2006/relationships/slideLayout" Target="../slideLayouts/slideLayout45.xml"/><Relationship Id="rId23" Type="http://schemas.openxmlformats.org/officeDocument/2006/relationships/slideLayout" Target="../slideLayouts/slideLayout53.xml"/><Relationship Id="rId28" Type="http://schemas.openxmlformats.org/officeDocument/2006/relationships/slideLayout" Target="../slideLayouts/slideLayout58.xml"/><Relationship Id="rId10" Type="http://schemas.openxmlformats.org/officeDocument/2006/relationships/slideLayout" Target="../slideLayouts/slideLayout40.xml"/><Relationship Id="rId19" Type="http://schemas.openxmlformats.org/officeDocument/2006/relationships/slideLayout" Target="../slideLayouts/slideLayout49.xml"/><Relationship Id="rId31" Type="http://schemas.openxmlformats.org/officeDocument/2006/relationships/theme" Target="../theme/theme2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Relationship Id="rId14" Type="http://schemas.openxmlformats.org/officeDocument/2006/relationships/slideLayout" Target="../slideLayouts/slideLayout44.xml"/><Relationship Id="rId22" Type="http://schemas.openxmlformats.org/officeDocument/2006/relationships/slideLayout" Target="../slideLayouts/slideLayout52.xml"/><Relationship Id="rId27" Type="http://schemas.openxmlformats.org/officeDocument/2006/relationships/slideLayout" Target="../slideLayouts/slideLayout57.xml"/><Relationship Id="rId30" Type="http://schemas.openxmlformats.org/officeDocument/2006/relationships/slideLayout" Target="../slideLayouts/slideLayout6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slideLayout" Target="../slideLayouts/slideLayout73.xml"/><Relationship Id="rId18" Type="http://schemas.openxmlformats.org/officeDocument/2006/relationships/slideLayout" Target="../slideLayouts/slideLayout78.xml"/><Relationship Id="rId26" Type="http://schemas.openxmlformats.org/officeDocument/2006/relationships/slideLayout" Target="../slideLayouts/slideLayout86.xml"/><Relationship Id="rId3" Type="http://schemas.openxmlformats.org/officeDocument/2006/relationships/slideLayout" Target="../slideLayouts/slideLayout63.xml"/><Relationship Id="rId21" Type="http://schemas.openxmlformats.org/officeDocument/2006/relationships/slideLayout" Target="../slideLayouts/slideLayout81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17" Type="http://schemas.openxmlformats.org/officeDocument/2006/relationships/slideLayout" Target="../slideLayouts/slideLayout77.xml"/><Relationship Id="rId25" Type="http://schemas.openxmlformats.org/officeDocument/2006/relationships/slideLayout" Target="../slideLayouts/slideLayout85.xml"/><Relationship Id="rId2" Type="http://schemas.openxmlformats.org/officeDocument/2006/relationships/slideLayout" Target="../slideLayouts/slideLayout62.xml"/><Relationship Id="rId16" Type="http://schemas.openxmlformats.org/officeDocument/2006/relationships/slideLayout" Target="../slideLayouts/slideLayout76.xml"/><Relationship Id="rId20" Type="http://schemas.openxmlformats.org/officeDocument/2006/relationships/slideLayout" Target="../slideLayouts/slideLayout80.xml"/><Relationship Id="rId29" Type="http://schemas.openxmlformats.org/officeDocument/2006/relationships/slideLayout" Target="../slideLayouts/slideLayout89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24" Type="http://schemas.openxmlformats.org/officeDocument/2006/relationships/slideLayout" Target="../slideLayouts/slideLayout84.xml"/><Relationship Id="rId5" Type="http://schemas.openxmlformats.org/officeDocument/2006/relationships/slideLayout" Target="../slideLayouts/slideLayout65.xml"/><Relationship Id="rId15" Type="http://schemas.openxmlformats.org/officeDocument/2006/relationships/slideLayout" Target="../slideLayouts/slideLayout75.xml"/><Relationship Id="rId23" Type="http://schemas.openxmlformats.org/officeDocument/2006/relationships/slideLayout" Target="../slideLayouts/slideLayout83.xml"/><Relationship Id="rId28" Type="http://schemas.openxmlformats.org/officeDocument/2006/relationships/slideLayout" Target="../slideLayouts/slideLayout88.xml"/><Relationship Id="rId10" Type="http://schemas.openxmlformats.org/officeDocument/2006/relationships/slideLayout" Target="../slideLayouts/slideLayout70.xml"/><Relationship Id="rId19" Type="http://schemas.openxmlformats.org/officeDocument/2006/relationships/slideLayout" Target="../slideLayouts/slideLayout79.xml"/><Relationship Id="rId31" Type="http://schemas.openxmlformats.org/officeDocument/2006/relationships/theme" Target="../theme/theme3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Relationship Id="rId14" Type="http://schemas.openxmlformats.org/officeDocument/2006/relationships/slideLayout" Target="../slideLayouts/slideLayout74.xml"/><Relationship Id="rId22" Type="http://schemas.openxmlformats.org/officeDocument/2006/relationships/slideLayout" Target="../slideLayouts/slideLayout82.xml"/><Relationship Id="rId27" Type="http://schemas.openxmlformats.org/officeDocument/2006/relationships/slideLayout" Target="../slideLayouts/slideLayout87.xml"/><Relationship Id="rId30" Type="http://schemas.openxmlformats.org/officeDocument/2006/relationships/slideLayout" Target="../slideLayouts/slideLayout9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8.xml"/><Relationship Id="rId13" Type="http://schemas.openxmlformats.org/officeDocument/2006/relationships/slideLayout" Target="../slideLayouts/slideLayout103.xml"/><Relationship Id="rId18" Type="http://schemas.openxmlformats.org/officeDocument/2006/relationships/slideLayout" Target="../slideLayouts/slideLayout108.xml"/><Relationship Id="rId26" Type="http://schemas.openxmlformats.org/officeDocument/2006/relationships/slideLayout" Target="../slideLayouts/slideLayout116.xml"/><Relationship Id="rId3" Type="http://schemas.openxmlformats.org/officeDocument/2006/relationships/slideLayout" Target="../slideLayouts/slideLayout93.xml"/><Relationship Id="rId21" Type="http://schemas.openxmlformats.org/officeDocument/2006/relationships/slideLayout" Target="../slideLayouts/slideLayout111.xml"/><Relationship Id="rId7" Type="http://schemas.openxmlformats.org/officeDocument/2006/relationships/slideLayout" Target="../slideLayouts/slideLayout97.xml"/><Relationship Id="rId12" Type="http://schemas.openxmlformats.org/officeDocument/2006/relationships/slideLayout" Target="../slideLayouts/slideLayout102.xml"/><Relationship Id="rId17" Type="http://schemas.openxmlformats.org/officeDocument/2006/relationships/slideLayout" Target="../slideLayouts/slideLayout107.xml"/><Relationship Id="rId25" Type="http://schemas.openxmlformats.org/officeDocument/2006/relationships/slideLayout" Target="../slideLayouts/slideLayout115.xml"/><Relationship Id="rId2" Type="http://schemas.openxmlformats.org/officeDocument/2006/relationships/slideLayout" Target="../slideLayouts/slideLayout92.xml"/><Relationship Id="rId16" Type="http://schemas.openxmlformats.org/officeDocument/2006/relationships/slideLayout" Target="../slideLayouts/slideLayout106.xml"/><Relationship Id="rId20" Type="http://schemas.openxmlformats.org/officeDocument/2006/relationships/slideLayout" Target="../slideLayouts/slideLayout110.xml"/><Relationship Id="rId29" Type="http://schemas.openxmlformats.org/officeDocument/2006/relationships/slideLayout" Target="../slideLayouts/slideLayout119.xml"/><Relationship Id="rId1" Type="http://schemas.openxmlformats.org/officeDocument/2006/relationships/slideLayout" Target="../slideLayouts/slideLayout91.xml"/><Relationship Id="rId6" Type="http://schemas.openxmlformats.org/officeDocument/2006/relationships/slideLayout" Target="../slideLayouts/slideLayout96.xml"/><Relationship Id="rId11" Type="http://schemas.openxmlformats.org/officeDocument/2006/relationships/slideLayout" Target="../slideLayouts/slideLayout101.xml"/><Relationship Id="rId24" Type="http://schemas.openxmlformats.org/officeDocument/2006/relationships/slideLayout" Target="../slideLayouts/slideLayout114.xml"/><Relationship Id="rId5" Type="http://schemas.openxmlformats.org/officeDocument/2006/relationships/slideLayout" Target="../slideLayouts/slideLayout95.xml"/><Relationship Id="rId15" Type="http://schemas.openxmlformats.org/officeDocument/2006/relationships/slideLayout" Target="../slideLayouts/slideLayout105.xml"/><Relationship Id="rId23" Type="http://schemas.openxmlformats.org/officeDocument/2006/relationships/slideLayout" Target="../slideLayouts/slideLayout113.xml"/><Relationship Id="rId28" Type="http://schemas.openxmlformats.org/officeDocument/2006/relationships/slideLayout" Target="../slideLayouts/slideLayout118.xml"/><Relationship Id="rId10" Type="http://schemas.openxmlformats.org/officeDocument/2006/relationships/slideLayout" Target="../slideLayouts/slideLayout100.xml"/><Relationship Id="rId19" Type="http://schemas.openxmlformats.org/officeDocument/2006/relationships/slideLayout" Target="../slideLayouts/slideLayout109.xml"/><Relationship Id="rId31" Type="http://schemas.openxmlformats.org/officeDocument/2006/relationships/theme" Target="../theme/theme4.xml"/><Relationship Id="rId4" Type="http://schemas.openxmlformats.org/officeDocument/2006/relationships/slideLayout" Target="../slideLayouts/slideLayout94.xml"/><Relationship Id="rId9" Type="http://schemas.openxmlformats.org/officeDocument/2006/relationships/slideLayout" Target="../slideLayouts/slideLayout99.xml"/><Relationship Id="rId14" Type="http://schemas.openxmlformats.org/officeDocument/2006/relationships/slideLayout" Target="../slideLayouts/slideLayout104.xml"/><Relationship Id="rId22" Type="http://schemas.openxmlformats.org/officeDocument/2006/relationships/slideLayout" Target="../slideLayouts/slideLayout112.xml"/><Relationship Id="rId27" Type="http://schemas.openxmlformats.org/officeDocument/2006/relationships/slideLayout" Target="../slideLayouts/slideLayout117.xml"/><Relationship Id="rId30" Type="http://schemas.openxmlformats.org/officeDocument/2006/relationships/slideLayout" Target="../slideLayouts/slideLayout12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8.xml"/><Relationship Id="rId13" Type="http://schemas.openxmlformats.org/officeDocument/2006/relationships/slideLayout" Target="../slideLayouts/slideLayout133.xml"/><Relationship Id="rId18" Type="http://schemas.openxmlformats.org/officeDocument/2006/relationships/slideLayout" Target="../slideLayouts/slideLayout138.xml"/><Relationship Id="rId26" Type="http://schemas.openxmlformats.org/officeDocument/2006/relationships/slideLayout" Target="../slideLayouts/slideLayout146.xml"/><Relationship Id="rId3" Type="http://schemas.openxmlformats.org/officeDocument/2006/relationships/slideLayout" Target="../slideLayouts/slideLayout123.xml"/><Relationship Id="rId21" Type="http://schemas.openxmlformats.org/officeDocument/2006/relationships/slideLayout" Target="../slideLayouts/slideLayout141.xml"/><Relationship Id="rId7" Type="http://schemas.openxmlformats.org/officeDocument/2006/relationships/slideLayout" Target="../slideLayouts/slideLayout127.xml"/><Relationship Id="rId12" Type="http://schemas.openxmlformats.org/officeDocument/2006/relationships/slideLayout" Target="../slideLayouts/slideLayout132.xml"/><Relationship Id="rId17" Type="http://schemas.openxmlformats.org/officeDocument/2006/relationships/slideLayout" Target="../slideLayouts/slideLayout137.xml"/><Relationship Id="rId25" Type="http://schemas.openxmlformats.org/officeDocument/2006/relationships/slideLayout" Target="../slideLayouts/slideLayout145.xml"/><Relationship Id="rId2" Type="http://schemas.openxmlformats.org/officeDocument/2006/relationships/slideLayout" Target="../slideLayouts/slideLayout122.xml"/><Relationship Id="rId16" Type="http://schemas.openxmlformats.org/officeDocument/2006/relationships/slideLayout" Target="../slideLayouts/slideLayout136.xml"/><Relationship Id="rId20" Type="http://schemas.openxmlformats.org/officeDocument/2006/relationships/slideLayout" Target="../slideLayouts/slideLayout140.xml"/><Relationship Id="rId29" Type="http://schemas.openxmlformats.org/officeDocument/2006/relationships/slideLayout" Target="../slideLayouts/slideLayout149.xml"/><Relationship Id="rId1" Type="http://schemas.openxmlformats.org/officeDocument/2006/relationships/slideLayout" Target="../slideLayouts/slideLayout121.xml"/><Relationship Id="rId6" Type="http://schemas.openxmlformats.org/officeDocument/2006/relationships/slideLayout" Target="../slideLayouts/slideLayout126.xml"/><Relationship Id="rId11" Type="http://schemas.openxmlformats.org/officeDocument/2006/relationships/slideLayout" Target="../slideLayouts/slideLayout131.xml"/><Relationship Id="rId24" Type="http://schemas.openxmlformats.org/officeDocument/2006/relationships/slideLayout" Target="../slideLayouts/slideLayout144.xml"/><Relationship Id="rId5" Type="http://schemas.openxmlformats.org/officeDocument/2006/relationships/slideLayout" Target="../slideLayouts/slideLayout125.xml"/><Relationship Id="rId15" Type="http://schemas.openxmlformats.org/officeDocument/2006/relationships/slideLayout" Target="../slideLayouts/slideLayout135.xml"/><Relationship Id="rId23" Type="http://schemas.openxmlformats.org/officeDocument/2006/relationships/slideLayout" Target="../slideLayouts/slideLayout143.xml"/><Relationship Id="rId28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30.xml"/><Relationship Id="rId19" Type="http://schemas.openxmlformats.org/officeDocument/2006/relationships/slideLayout" Target="../slideLayouts/slideLayout139.xml"/><Relationship Id="rId31" Type="http://schemas.openxmlformats.org/officeDocument/2006/relationships/theme" Target="../theme/theme5.xml"/><Relationship Id="rId4" Type="http://schemas.openxmlformats.org/officeDocument/2006/relationships/slideLayout" Target="../slideLayouts/slideLayout124.xml"/><Relationship Id="rId9" Type="http://schemas.openxmlformats.org/officeDocument/2006/relationships/slideLayout" Target="../slideLayouts/slideLayout129.xml"/><Relationship Id="rId14" Type="http://schemas.openxmlformats.org/officeDocument/2006/relationships/slideLayout" Target="../slideLayouts/slideLayout134.xml"/><Relationship Id="rId22" Type="http://schemas.openxmlformats.org/officeDocument/2006/relationships/slideLayout" Target="../slideLayouts/slideLayout142.xml"/><Relationship Id="rId27" Type="http://schemas.openxmlformats.org/officeDocument/2006/relationships/slideLayout" Target="../slideLayouts/slideLayout147.xml"/><Relationship Id="rId30" Type="http://schemas.openxmlformats.org/officeDocument/2006/relationships/slideLayout" Target="../slideLayouts/slideLayout15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8.xml"/><Relationship Id="rId13" Type="http://schemas.openxmlformats.org/officeDocument/2006/relationships/slideLayout" Target="../slideLayouts/slideLayout163.xml"/><Relationship Id="rId18" Type="http://schemas.openxmlformats.org/officeDocument/2006/relationships/slideLayout" Target="../slideLayouts/slideLayout168.xml"/><Relationship Id="rId26" Type="http://schemas.openxmlformats.org/officeDocument/2006/relationships/slideLayout" Target="../slideLayouts/slideLayout176.xml"/><Relationship Id="rId3" Type="http://schemas.openxmlformats.org/officeDocument/2006/relationships/slideLayout" Target="../slideLayouts/slideLayout153.xml"/><Relationship Id="rId21" Type="http://schemas.openxmlformats.org/officeDocument/2006/relationships/slideLayout" Target="../slideLayouts/slideLayout171.xml"/><Relationship Id="rId7" Type="http://schemas.openxmlformats.org/officeDocument/2006/relationships/slideLayout" Target="../slideLayouts/slideLayout157.xml"/><Relationship Id="rId12" Type="http://schemas.openxmlformats.org/officeDocument/2006/relationships/slideLayout" Target="../slideLayouts/slideLayout162.xml"/><Relationship Id="rId17" Type="http://schemas.openxmlformats.org/officeDocument/2006/relationships/slideLayout" Target="../slideLayouts/slideLayout167.xml"/><Relationship Id="rId25" Type="http://schemas.openxmlformats.org/officeDocument/2006/relationships/slideLayout" Target="../slideLayouts/slideLayout175.xml"/><Relationship Id="rId2" Type="http://schemas.openxmlformats.org/officeDocument/2006/relationships/slideLayout" Target="../slideLayouts/slideLayout152.xml"/><Relationship Id="rId16" Type="http://schemas.openxmlformats.org/officeDocument/2006/relationships/slideLayout" Target="../slideLayouts/slideLayout166.xml"/><Relationship Id="rId20" Type="http://schemas.openxmlformats.org/officeDocument/2006/relationships/slideLayout" Target="../slideLayouts/slideLayout170.xml"/><Relationship Id="rId29" Type="http://schemas.openxmlformats.org/officeDocument/2006/relationships/slideLayout" Target="../slideLayouts/slideLayout179.xml"/><Relationship Id="rId1" Type="http://schemas.openxmlformats.org/officeDocument/2006/relationships/slideLayout" Target="../slideLayouts/slideLayout151.xml"/><Relationship Id="rId6" Type="http://schemas.openxmlformats.org/officeDocument/2006/relationships/slideLayout" Target="../slideLayouts/slideLayout156.xml"/><Relationship Id="rId11" Type="http://schemas.openxmlformats.org/officeDocument/2006/relationships/slideLayout" Target="../slideLayouts/slideLayout161.xml"/><Relationship Id="rId24" Type="http://schemas.openxmlformats.org/officeDocument/2006/relationships/slideLayout" Target="../slideLayouts/slideLayout174.xml"/><Relationship Id="rId5" Type="http://schemas.openxmlformats.org/officeDocument/2006/relationships/slideLayout" Target="../slideLayouts/slideLayout155.xml"/><Relationship Id="rId15" Type="http://schemas.openxmlformats.org/officeDocument/2006/relationships/slideLayout" Target="../slideLayouts/slideLayout165.xml"/><Relationship Id="rId23" Type="http://schemas.openxmlformats.org/officeDocument/2006/relationships/slideLayout" Target="../slideLayouts/slideLayout173.xml"/><Relationship Id="rId28" Type="http://schemas.openxmlformats.org/officeDocument/2006/relationships/slideLayout" Target="../slideLayouts/slideLayout178.xml"/><Relationship Id="rId10" Type="http://schemas.openxmlformats.org/officeDocument/2006/relationships/slideLayout" Target="../slideLayouts/slideLayout160.xml"/><Relationship Id="rId19" Type="http://schemas.openxmlformats.org/officeDocument/2006/relationships/slideLayout" Target="../slideLayouts/slideLayout169.xml"/><Relationship Id="rId31" Type="http://schemas.openxmlformats.org/officeDocument/2006/relationships/theme" Target="../theme/theme6.xml"/><Relationship Id="rId4" Type="http://schemas.openxmlformats.org/officeDocument/2006/relationships/slideLayout" Target="../slideLayouts/slideLayout154.xml"/><Relationship Id="rId9" Type="http://schemas.openxmlformats.org/officeDocument/2006/relationships/slideLayout" Target="../slideLayouts/slideLayout159.xml"/><Relationship Id="rId14" Type="http://schemas.openxmlformats.org/officeDocument/2006/relationships/slideLayout" Target="../slideLayouts/slideLayout164.xml"/><Relationship Id="rId22" Type="http://schemas.openxmlformats.org/officeDocument/2006/relationships/slideLayout" Target="../slideLayouts/slideLayout172.xml"/><Relationship Id="rId27" Type="http://schemas.openxmlformats.org/officeDocument/2006/relationships/slideLayout" Target="../slideLayouts/slideLayout177.xml"/><Relationship Id="rId30" Type="http://schemas.openxmlformats.org/officeDocument/2006/relationships/slideLayout" Target="../slideLayouts/slideLayout18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1506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91" r:id="rId2"/>
    <p:sldLayoutId id="2147483651" r:id="rId3"/>
    <p:sldLayoutId id="2147483653" r:id="rId4"/>
    <p:sldLayoutId id="2147483678" r:id="rId5"/>
    <p:sldLayoutId id="2147483679" r:id="rId6"/>
    <p:sldLayoutId id="2147483694" r:id="rId7"/>
    <p:sldLayoutId id="2147483680" r:id="rId8"/>
    <p:sldLayoutId id="2147483681" r:id="rId9"/>
    <p:sldLayoutId id="2147483682" r:id="rId10"/>
    <p:sldLayoutId id="2147483654" r:id="rId11"/>
    <p:sldLayoutId id="2147483689" r:id="rId12"/>
    <p:sldLayoutId id="2147483692" r:id="rId13"/>
    <p:sldLayoutId id="2147483690" r:id="rId14"/>
    <p:sldLayoutId id="2147483693" r:id="rId15"/>
    <p:sldLayoutId id="2147483660" r:id="rId16"/>
    <p:sldLayoutId id="2147483669" r:id="rId17"/>
    <p:sldLayoutId id="2147483683" r:id="rId18"/>
    <p:sldLayoutId id="2147483664" r:id="rId19"/>
    <p:sldLayoutId id="2147483688" r:id="rId20"/>
    <p:sldLayoutId id="2147483666" r:id="rId21"/>
    <p:sldLayoutId id="2147483665" r:id="rId22"/>
    <p:sldLayoutId id="2147483667" r:id="rId23"/>
    <p:sldLayoutId id="2147483668" r:id="rId24"/>
    <p:sldLayoutId id="2147483686" r:id="rId25"/>
    <p:sldLayoutId id="2147483687" r:id="rId26"/>
    <p:sldLayoutId id="2147483674" r:id="rId27"/>
    <p:sldLayoutId id="2147483675" r:id="rId28"/>
    <p:sldLayoutId id="2147483671" r:id="rId29"/>
    <p:sldLayoutId id="2147483695" r:id="rId30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bg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1200" kern="1200">
          <a:solidFill>
            <a:schemeClr val="bg2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5762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  <p:sldLayoutId id="2147483714" r:id="rId18"/>
    <p:sldLayoutId id="2147483715" r:id="rId19"/>
    <p:sldLayoutId id="2147483716" r:id="rId20"/>
    <p:sldLayoutId id="2147483717" r:id="rId21"/>
    <p:sldLayoutId id="2147483718" r:id="rId22"/>
    <p:sldLayoutId id="2147483719" r:id="rId23"/>
    <p:sldLayoutId id="2147483720" r:id="rId24"/>
    <p:sldLayoutId id="2147483721" r:id="rId25"/>
    <p:sldLayoutId id="2147483722" r:id="rId26"/>
    <p:sldLayoutId id="2147483723" r:id="rId27"/>
    <p:sldLayoutId id="2147483724" r:id="rId28"/>
    <p:sldLayoutId id="2147483725" r:id="rId29"/>
    <p:sldLayoutId id="2147483726" r:id="rId30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bg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1200" kern="1200">
          <a:solidFill>
            <a:schemeClr val="bg2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4306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  <p:sldLayoutId id="2147483740" r:id="rId13"/>
    <p:sldLayoutId id="2147483741" r:id="rId14"/>
    <p:sldLayoutId id="2147483742" r:id="rId15"/>
    <p:sldLayoutId id="2147483743" r:id="rId16"/>
    <p:sldLayoutId id="2147483744" r:id="rId17"/>
    <p:sldLayoutId id="2147483745" r:id="rId18"/>
    <p:sldLayoutId id="2147483746" r:id="rId19"/>
    <p:sldLayoutId id="2147483747" r:id="rId20"/>
    <p:sldLayoutId id="2147483748" r:id="rId21"/>
    <p:sldLayoutId id="2147483749" r:id="rId22"/>
    <p:sldLayoutId id="2147483750" r:id="rId23"/>
    <p:sldLayoutId id="2147483751" r:id="rId24"/>
    <p:sldLayoutId id="2147483752" r:id="rId25"/>
    <p:sldLayoutId id="2147483753" r:id="rId26"/>
    <p:sldLayoutId id="2147483754" r:id="rId27"/>
    <p:sldLayoutId id="2147483755" r:id="rId28"/>
    <p:sldLayoutId id="2147483756" r:id="rId29"/>
    <p:sldLayoutId id="2147483757" r:id="rId30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bg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1200" kern="1200">
          <a:solidFill>
            <a:schemeClr val="bg2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8821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  <p:sldLayoutId id="2147483771" r:id="rId13"/>
    <p:sldLayoutId id="2147483772" r:id="rId14"/>
    <p:sldLayoutId id="2147483773" r:id="rId15"/>
    <p:sldLayoutId id="2147483774" r:id="rId16"/>
    <p:sldLayoutId id="2147483775" r:id="rId17"/>
    <p:sldLayoutId id="2147483776" r:id="rId18"/>
    <p:sldLayoutId id="2147483777" r:id="rId19"/>
    <p:sldLayoutId id="2147483778" r:id="rId20"/>
    <p:sldLayoutId id="2147483779" r:id="rId21"/>
    <p:sldLayoutId id="2147483780" r:id="rId22"/>
    <p:sldLayoutId id="2147483781" r:id="rId23"/>
    <p:sldLayoutId id="2147483782" r:id="rId24"/>
    <p:sldLayoutId id="2147483783" r:id="rId25"/>
    <p:sldLayoutId id="2147483784" r:id="rId26"/>
    <p:sldLayoutId id="2147483785" r:id="rId27"/>
    <p:sldLayoutId id="2147483786" r:id="rId28"/>
    <p:sldLayoutId id="2147483787" r:id="rId29"/>
    <p:sldLayoutId id="2147483788" r:id="rId30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bg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1200" kern="1200">
          <a:solidFill>
            <a:schemeClr val="bg2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0546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801" r:id="rId12"/>
    <p:sldLayoutId id="2147483802" r:id="rId13"/>
    <p:sldLayoutId id="2147483803" r:id="rId14"/>
    <p:sldLayoutId id="2147483804" r:id="rId15"/>
    <p:sldLayoutId id="2147483805" r:id="rId16"/>
    <p:sldLayoutId id="2147483806" r:id="rId17"/>
    <p:sldLayoutId id="2147483807" r:id="rId18"/>
    <p:sldLayoutId id="2147483808" r:id="rId19"/>
    <p:sldLayoutId id="2147483809" r:id="rId20"/>
    <p:sldLayoutId id="2147483810" r:id="rId21"/>
    <p:sldLayoutId id="2147483811" r:id="rId22"/>
    <p:sldLayoutId id="2147483812" r:id="rId23"/>
    <p:sldLayoutId id="2147483813" r:id="rId24"/>
    <p:sldLayoutId id="2147483814" r:id="rId25"/>
    <p:sldLayoutId id="2147483815" r:id="rId26"/>
    <p:sldLayoutId id="2147483816" r:id="rId27"/>
    <p:sldLayoutId id="2147483817" r:id="rId28"/>
    <p:sldLayoutId id="2147483818" r:id="rId29"/>
    <p:sldLayoutId id="2147483819" r:id="rId30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bg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1200" kern="1200">
          <a:solidFill>
            <a:schemeClr val="bg2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40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  <p:sldLayoutId id="2147483832" r:id="rId12"/>
    <p:sldLayoutId id="2147483833" r:id="rId13"/>
    <p:sldLayoutId id="2147483834" r:id="rId14"/>
    <p:sldLayoutId id="2147483835" r:id="rId15"/>
    <p:sldLayoutId id="2147483836" r:id="rId16"/>
    <p:sldLayoutId id="2147483837" r:id="rId17"/>
    <p:sldLayoutId id="2147483838" r:id="rId18"/>
    <p:sldLayoutId id="2147483839" r:id="rId19"/>
    <p:sldLayoutId id="2147483840" r:id="rId20"/>
    <p:sldLayoutId id="2147483841" r:id="rId21"/>
    <p:sldLayoutId id="2147483842" r:id="rId22"/>
    <p:sldLayoutId id="2147483843" r:id="rId23"/>
    <p:sldLayoutId id="2147483844" r:id="rId24"/>
    <p:sldLayoutId id="2147483845" r:id="rId25"/>
    <p:sldLayoutId id="2147483846" r:id="rId26"/>
    <p:sldLayoutId id="2147483847" r:id="rId27"/>
    <p:sldLayoutId id="2147483848" r:id="rId28"/>
    <p:sldLayoutId id="2147483849" r:id="rId29"/>
    <p:sldLayoutId id="2147483850" r:id="rId30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bg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1200" kern="1200">
          <a:solidFill>
            <a:schemeClr val="bg2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6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0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Sous-titre 2"/>
          <p:cNvSpPr txBox="1">
            <a:spLocks/>
          </p:cNvSpPr>
          <p:nvPr/>
        </p:nvSpPr>
        <p:spPr bwMode="auto">
          <a:xfrm>
            <a:off x="755576" y="2780928"/>
            <a:ext cx="7938343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r>
              <a:rPr lang="ru-RU" sz="2800" b="1" dirty="0" smtClean="0">
                <a:solidFill>
                  <a:srgbClr val="144858"/>
                </a:solidFill>
              </a:rPr>
              <a:t>СМЭВ 3.0. Перспективы развития </a:t>
            </a:r>
          </a:p>
        </p:txBody>
      </p:sp>
      <p:sp>
        <p:nvSpPr>
          <p:cNvPr id="2054" name="Sous-titre 2"/>
          <p:cNvSpPr txBox="1">
            <a:spLocks/>
          </p:cNvSpPr>
          <p:nvPr/>
        </p:nvSpPr>
        <p:spPr bwMode="auto">
          <a:xfrm>
            <a:off x="1259632" y="5589240"/>
            <a:ext cx="7776865" cy="1008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r>
              <a:rPr lang="ru-RU" b="1" dirty="0" smtClean="0">
                <a:solidFill>
                  <a:srgbClr val="144858"/>
                </a:solidFill>
                <a:latin typeface="Calibri" pitchFamily="34" charset="0"/>
              </a:rPr>
              <a:t>Заместитель руководителя </a:t>
            </a:r>
            <a:r>
              <a:rPr lang="ru-RU" b="1" dirty="0">
                <a:solidFill>
                  <a:srgbClr val="144858"/>
                </a:solidFill>
                <a:latin typeface="Calibri" pitchFamily="34" charset="0"/>
              </a:rPr>
              <a:t>департамента </a:t>
            </a:r>
            <a:endParaRPr lang="ru-RU" b="1" dirty="0" smtClean="0">
              <a:solidFill>
                <a:srgbClr val="144858"/>
              </a:solidFill>
              <a:latin typeface="Calibri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r>
              <a:rPr lang="ru-RU" b="1" dirty="0" smtClean="0">
                <a:solidFill>
                  <a:srgbClr val="144858"/>
                </a:solidFill>
                <a:latin typeface="Calibri" pitchFamily="34" charset="0"/>
              </a:rPr>
              <a:t>информатизации </a:t>
            </a:r>
            <a:r>
              <a:rPr lang="ru-RU" b="1" dirty="0">
                <a:solidFill>
                  <a:srgbClr val="144858"/>
                </a:solidFill>
                <a:latin typeface="Calibri" pitchFamily="34" charset="0"/>
              </a:rPr>
              <a:t>и развития телекоммуникационных </a:t>
            </a:r>
            <a:endParaRPr lang="ru-RU" b="1" dirty="0" smtClean="0">
              <a:solidFill>
                <a:srgbClr val="144858"/>
              </a:solidFill>
              <a:latin typeface="Calibri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r>
              <a:rPr lang="ru-RU" b="1" dirty="0" smtClean="0">
                <a:solidFill>
                  <a:srgbClr val="144858"/>
                </a:solidFill>
                <a:latin typeface="Calibri" pitchFamily="34" charset="0"/>
              </a:rPr>
              <a:t>технологий </a:t>
            </a:r>
            <a:r>
              <a:rPr lang="ru-RU" b="1" dirty="0">
                <a:solidFill>
                  <a:srgbClr val="144858"/>
                </a:solidFill>
                <a:latin typeface="Calibri" pitchFamily="34" charset="0"/>
              </a:rPr>
              <a:t>Новосибирской </a:t>
            </a:r>
            <a:r>
              <a:rPr lang="ru-RU" b="1" dirty="0" smtClean="0">
                <a:solidFill>
                  <a:srgbClr val="144858"/>
                </a:solidFill>
                <a:latin typeface="Calibri" pitchFamily="34" charset="0"/>
              </a:rPr>
              <a:t>области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r>
              <a:rPr lang="ru-RU" sz="2000" b="1" dirty="0" smtClean="0">
                <a:solidFill>
                  <a:srgbClr val="144858"/>
                </a:solidFill>
                <a:latin typeface="Calibri" pitchFamily="34" charset="0"/>
              </a:rPr>
              <a:t>А.В. Горобцов </a:t>
            </a:r>
            <a:endParaRPr lang="ru-RU" sz="2000" b="1" dirty="0">
              <a:solidFill>
                <a:srgbClr val="144858"/>
              </a:solidFill>
              <a:latin typeface="Calibri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r>
              <a:rPr lang="ru-RU" sz="2400" b="1" dirty="0">
                <a:solidFill>
                  <a:srgbClr val="144858"/>
                </a:solidFill>
                <a:latin typeface="Calibri" pitchFamily="34" charset="0"/>
              </a:rPr>
              <a:t>                                                          </a:t>
            </a:r>
          </a:p>
        </p:txBody>
      </p:sp>
      <p:pic>
        <p:nvPicPr>
          <p:cNvPr id="1026" name="Picture 2" descr="D:\UserData\goav\Рабочий стол\gerbnso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1"/>
            <a:ext cx="1240241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131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9513" y="332656"/>
            <a:ext cx="8584842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Пилотный проект</a:t>
            </a:r>
            <a:r>
              <a:rPr lang="en-US" sz="2800" b="1" dirty="0" smtClean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 </a:t>
            </a:r>
            <a:r>
              <a:rPr lang="ru-RU" sz="2800" b="1" dirty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«Единый электронный сервис</a:t>
            </a:r>
            <a:r>
              <a:rPr lang="ru-RU" sz="2800" b="1" dirty="0" smtClean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» (сегодняшний день)</a:t>
            </a:r>
            <a:r>
              <a:rPr lang="ru-RU" sz="1900" b="1" dirty="0" smtClean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 </a:t>
            </a:r>
            <a:endParaRPr lang="ru-RU" sz="2000" b="1" dirty="0">
              <a:ln w="12700">
                <a:solidFill>
                  <a:srgbClr val="00797D">
                    <a:satMod val="155000"/>
                  </a:srgbClr>
                </a:solidFill>
                <a:prstDash val="solid"/>
              </a:ln>
              <a:solidFill>
                <a:srgbClr val="419BB8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2499861"/>
            <a:ext cx="820891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Стартовало тестирование по сведениям ФНС без использования </a:t>
            </a:r>
            <a:r>
              <a:rPr lang="ru-RU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автотестов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ответы на запросы будет предоставлять сам ФНС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100 % готовность к тестированию без использования </a:t>
            </a:r>
            <a:r>
              <a:rPr lang="ru-RU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автотестов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по сведениям </a:t>
            </a:r>
            <a:r>
              <a:rPr lang="ru-RU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Росреестра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МВД, ПФР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Ожидание дальнейших директив по пилотному проекту от Министерства связи и массовых коммуникаций РФ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127704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2"/>
          <p:cNvSpPr txBox="1">
            <a:spLocks/>
          </p:cNvSpPr>
          <p:nvPr/>
        </p:nvSpPr>
        <p:spPr bwMode="auto">
          <a:xfrm>
            <a:off x="755576" y="2780928"/>
            <a:ext cx="7938343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r>
              <a:rPr lang="ru-RU" sz="3600" b="1" dirty="0" smtClean="0">
                <a:solidFill>
                  <a:srgbClr val="144858"/>
                </a:solidFill>
              </a:rPr>
              <a:t>Спасибо за внимание!</a:t>
            </a:r>
            <a:endParaRPr lang="ru-RU" sz="3600" b="1" dirty="0">
              <a:solidFill>
                <a:srgbClr val="144858"/>
              </a:solidFill>
            </a:endParaRPr>
          </a:p>
        </p:txBody>
      </p:sp>
      <p:pic>
        <p:nvPicPr>
          <p:cNvPr id="7" name="Picture 2" descr="D:\UserData\goav\Рабочий стол\gerbnso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1"/>
            <a:ext cx="1240241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ous-titre 2"/>
          <p:cNvSpPr txBox="1">
            <a:spLocks/>
          </p:cNvSpPr>
          <p:nvPr/>
        </p:nvSpPr>
        <p:spPr bwMode="auto">
          <a:xfrm>
            <a:off x="1259632" y="5589240"/>
            <a:ext cx="7776865" cy="1008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r>
              <a:rPr lang="ru-RU" b="1" dirty="0" smtClean="0">
                <a:solidFill>
                  <a:srgbClr val="144858"/>
                </a:solidFill>
                <a:latin typeface="Calibri" pitchFamily="34" charset="0"/>
              </a:rPr>
              <a:t>Заместитель руководителя </a:t>
            </a:r>
            <a:r>
              <a:rPr lang="ru-RU" b="1" dirty="0">
                <a:solidFill>
                  <a:srgbClr val="144858"/>
                </a:solidFill>
                <a:latin typeface="Calibri" pitchFamily="34" charset="0"/>
              </a:rPr>
              <a:t>департамента </a:t>
            </a:r>
            <a:endParaRPr lang="ru-RU" b="1" dirty="0" smtClean="0">
              <a:solidFill>
                <a:srgbClr val="144858"/>
              </a:solidFill>
              <a:latin typeface="Calibri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r>
              <a:rPr lang="ru-RU" b="1" dirty="0" smtClean="0">
                <a:solidFill>
                  <a:srgbClr val="144858"/>
                </a:solidFill>
                <a:latin typeface="Calibri" pitchFamily="34" charset="0"/>
              </a:rPr>
              <a:t>информатизации </a:t>
            </a:r>
            <a:r>
              <a:rPr lang="ru-RU" b="1" dirty="0">
                <a:solidFill>
                  <a:srgbClr val="144858"/>
                </a:solidFill>
                <a:latin typeface="Calibri" pitchFamily="34" charset="0"/>
              </a:rPr>
              <a:t>и развития телекоммуникационных </a:t>
            </a:r>
            <a:endParaRPr lang="ru-RU" b="1" dirty="0" smtClean="0">
              <a:solidFill>
                <a:srgbClr val="144858"/>
              </a:solidFill>
              <a:latin typeface="Calibri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r>
              <a:rPr lang="ru-RU" b="1" dirty="0" smtClean="0">
                <a:solidFill>
                  <a:srgbClr val="144858"/>
                </a:solidFill>
                <a:latin typeface="Calibri" pitchFamily="34" charset="0"/>
              </a:rPr>
              <a:t>технологий </a:t>
            </a:r>
            <a:r>
              <a:rPr lang="ru-RU" b="1" dirty="0">
                <a:solidFill>
                  <a:srgbClr val="144858"/>
                </a:solidFill>
                <a:latin typeface="Calibri" pitchFamily="34" charset="0"/>
              </a:rPr>
              <a:t>Новосибирской </a:t>
            </a:r>
            <a:r>
              <a:rPr lang="ru-RU" b="1" dirty="0" smtClean="0">
                <a:solidFill>
                  <a:srgbClr val="144858"/>
                </a:solidFill>
                <a:latin typeface="Calibri" pitchFamily="34" charset="0"/>
              </a:rPr>
              <a:t>области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r>
              <a:rPr lang="ru-RU" sz="2000" b="1" dirty="0" smtClean="0">
                <a:solidFill>
                  <a:srgbClr val="144858"/>
                </a:solidFill>
                <a:latin typeface="Calibri" pitchFamily="34" charset="0"/>
              </a:rPr>
              <a:t>А.В. Горобцов </a:t>
            </a:r>
            <a:endParaRPr lang="ru-RU" sz="2000" b="1" dirty="0">
              <a:solidFill>
                <a:srgbClr val="144858"/>
              </a:solidFill>
              <a:latin typeface="Calibri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r>
              <a:rPr lang="ru-RU" sz="2400" b="1" dirty="0">
                <a:solidFill>
                  <a:srgbClr val="144858"/>
                </a:solidFill>
                <a:latin typeface="Calibri" pitchFamily="34" charset="0"/>
              </a:rPr>
              <a:t>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358784848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Стрелка вправо 99"/>
          <p:cNvSpPr/>
          <p:nvPr/>
        </p:nvSpPr>
        <p:spPr>
          <a:xfrm rot="5400000">
            <a:off x="4010025" y="1558938"/>
            <a:ext cx="834164" cy="1549953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pic>
        <p:nvPicPr>
          <p:cNvPr id="101" name="Picture 29" descr="G:\Файлы\Работа\presentation\new\slide 3\3-4-8_03 (2)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-219684" y="332656"/>
            <a:ext cx="9544212" cy="1714560"/>
          </a:xfrm>
          <a:prstGeom prst="rect">
            <a:avLst/>
          </a:prstGeom>
          <a:noFill/>
          <a:ln w="0">
            <a:noFill/>
          </a:ln>
          <a:effectLst>
            <a:outerShdw blurRad="279400" dist="38100" dir="5400000" algn="t" rotWithShape="0">
              <a:schemeClr val="tx1">
                <a:lumMod val="75000"/>
                <a:lumOff val="25000"/>
              </a:schemeClr>
            </a:outerShdw>
          </a:effectLst>
          <a:extLst/>
        </p:spPr>
      </p:pic>
      <p:sp>
        <p:nvSpPr>
          <p:cNvPr id="4" name="Прямоугольник 3"/>
          <p:cNvSpPr/>
          <p:nvPr/>
        </p:nvSpPr>
        <p:spPr>
          <a:xfrm>
            <a:off x="323528" y="2780928"/>
            <a:ext cx="835292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Межведомственное </a:t>
            </a: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электронное взаимодействие между федеральными органами исполнительной власти и государственными внебюджетными фондами осуществляется с использованием: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электронного сервиса до 1 января 2015 г.;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единого электронного сервиса и (или) электронных сервисов с 1 января 2015 г.</a:t>
            </a:r>
          </a:p>
          <a:p>
            <a:endParaRPr lang="ru-RU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313630" y="4149080"/>
            <a:ext cx="836282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Разработка </a:t>
            </a: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электронных сервисов федеральными органами исполнительной власти и органами государственных внебюджетных фондов с 1 января 2015 г. не допускается.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19513" y="548680"/>
            <a:ext cx="858484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9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ПОСТАНОВЛЕНИЕ ПРАВИТЕЛЬСТВА </a:t>
            </a:r>
            <a:r>
              <a:rPr lang="ru-RU" sz="19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РОССИЙСКОЙ </a:t>
            </a:r>
            <a:r>
              <a:rPr lang="ru-RU" sz="19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ФЕДЕРАЦИИ</a:t>
            </a:r>
            <a:endParaRPr lang="ru-RU" sz="19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</a:endParaRPr>
          </a:p>
          <a:p>
            <a:pPr algn="ctr"/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от </a:t>
            </a: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19 ноября 2014 г. N 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1222 О дальнейшем развитии</a:t>
            </a:r>
          </a:p>
          <a:p>
            <a:pPr algn="ctr"/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Единой системы межведомственного</a:t>
            </a:r>
          </a:p>
          <a:p>
            <a:pPr algn="ctr"/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электронного взаимодействия</a:t>
            </a:r>
            <a:endParaRPr lang="ru-RU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323528" y="5085184"/>
            <a:ext cx="8352928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Рекомендовать </a:t>
            </a: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органам государственной власти субъектов Российской Федерации и органам местного самоуправления с 1 января 2017 г.: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не осуществлять разработку электронных сервисов;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осуществлять межведомственное электронное взаимодействие с использованием единого электронного сервиса и (или) электронных сервисов.</a:t>
            </a:r>
          </a:p>
        </p:txBody>
      </p:sp>
    </p:spTree>
    <p:extLst>
      <p:ext uri="{BB962C8B-B14F-4D97-AF65-F5344CB8AC3E}">
        <p14:creationId xmlns:p14="http://schemas.microsoft.com/office/powerpoint/2010/main" val="2080673703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9513" y="332656"/>
            <a:ext cx="8584842" cy="8156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Как есть сейчас</a:t>
            </a:r>
          </a:p>
          <a:p>
            <a:pPr algn="ctr"/>
            <a:r>
              <a:rPr lang="ru-RU" sz="1900" b="1" dirty="0" smtClean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(или </a:t>
            </a:r>
            <a:r>
              <a:rPr lang="ru-RU" sz="1900" b="1" dirty="0" smtClean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СМЭВ</a:t>
            </a:r>
            <a:r>
              <a:rPr lang="en-US" sz="1900" b="1" dirty="0" smtClean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 </a:t>
            </a:r>
            <a:r>
              <a:rPr lang="ru-RU" sz="1900" b="1" dirty="0" smtClean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2</a:t>
            </a:r>
            <a:r>
              <a:rPr lang="en-US" sz="1900" b="1" dirty="0" smtClean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.0</a:t>
            </a:r>
            <a:r>
              <a:rPr lang="ru-RU" sz="1900" b="1" dirty="0" smtClean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) </a:t>
            </a:r>
            <a:endParaRPr lang="ru-RU" sz="2000" b="1" dirty="0">
              <a:ln w="12700">
                <a:solidFill>
                  <a:srgbClr val="00797D">
                    <a:satMod val="155000"/>
                  </a:srgbClr>
                </a:solidFill>
                <a:prstDash val="solid"/>
              </a:ln>
              <a:solidFill>
                <a:srgbClr val="419BB8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353865" y="1571079"/>
            <a:ext cx="576262" cy="538163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011215" y="1571079"/>
            <a:ext cx="576262" cy="541338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68252" y="1567904"/>
            <a:ext cx="576263" cy="541338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884272"/>
              </p:ext>
            </p:extLst>
          </p:nvPr>
        </p:nvGraphicFramePr>
        <p:xfrm>
          <a:off x="1388790" y="1725067"/>
          <a:ext cx="504825" cy="225425"/>
        </p:xfrm>
        <a:graphic>
          <a:graphicData uri="http://schemas.openxmlformats.org/drawingml/2006/table">
            <a:tbl>
              <a:tblPr/>
              <a:tblGrid>
                <a:gridCol w="504825"/>
              </a:tblGrid>
              <a:tr h="22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ФНС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40" marR="9540" marT="7188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724980"/>
              </p:ext>
            </p:extLst>
          </p:nvPr>
        </p:nvGraphicFramePr>
        <p:xfrm>
          <a:off x="3054077" y="1745704"/>
          <a:ext cx="503238" cy="225425"/>
        </p:xfrm>
        <a:graphic>
          <a:graphicData uri="http://schemas.openxmlformats.org/drawingml/2006/table">
            <a:tbl>
              <a:tblPr/>
              <a:tblGrid>
                <a:gridCol w="503238"/>
              </a:tblGrid>
              <a:tr h="22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</a:rPr>
                        <a:t>ПФР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0" marR="9510" marT="7188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995708"/>
              </p:ext>
            </p:extLst>
          </p:nvPr>
        </p:nvGraphicFramePr>
        <p:xfrm>
          <a:off x="2204765" y="1696492"/>
          <a:ext cx="504825" cy="223837"/>
        </p:xfrm>
        <a:graphic>
          <a:graphicData uri="http://schemas.openxmlformats.org/drawingml/2006/table">
            <a:tbl>
              <a:tblPr/>
              <a:tblGrid>
                <a:gridCol w="504825"/>
              </a:tblGrid>
              <a:tr h="2238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800" u="none" strike="noStrike" dirty="0" err="1" smtClean="0">
                          <a:effectLst/>
                        </a:rPr>
                        <a:t>Росреестр</a:t>
                      </a:r>
                      <a:endParaRPr lang="ru-RU" sz="800" u="none" strike="noStrike" dirty="0" smtClean="0">
                        <a:effectLst/>
                      </a:endParaRPr>
                    </a:p>
                  </a:txBody>
                  <a:tcPr marL="9540" marR="9540" marT="708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</a:tbl>
          </a:graphicData>
        </a:graphic>
      </p:graphicFrame>
      <p:cxnSp>
        <p:nvCxnSpPr>
          <p:cNvPr id="10" name="Прямая со стрелкой 9"/>
          <p:cNvCxnSpPr/>
          <p:nvPr/>
        </p:nvCxnSpPr>
        <p:spPr>
          <a:xfrm>
            <a:off x="5779815" y="3634829"/>
            <a:ext cx="1651000" cy="41275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sp>
        <p:nvSpPr>
          <p:cNvPr id="11" name="Блок-схема: узел 10"/>
          <p:cNvSpPr/>
          <p:nvPr/>
        </p:nvSpPr>
        <p:spPr>
          <a:xfrm>
            <a:off x="3219177" y="3110954"/>
            <a:ext cx="2560638" cy="954088"/>
          </a:xfrm>
          <a:prstGeom prst="flowChartConnector">
            <a:avLst/>
          </a:prstGeom>
          <a:gradFill rotWithShape="1">
            <a:gsLst>
              <a:gs pos="0">
                <a:srgbClr val="1FA072">
                  <a:tint val="50000"/>
                  <a:satMod val="300000"/>
                </a:srgbClr>
              </a:gs>
              <a:gs pos="35000">
                <a:srgbClr val="1FA072">
                  <a:tint val="37000"/>
                  <a:satMod val="300000"/>
                </a:srgbClr>
              </a:gs>
              <a:gs pos="100000">
                <a:srgbClr val="1FA07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1FA07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b="1" kern="0" dirty="0" smtClean="0">
                <a:solidFill>
                  <a:srgbClr val="004144"/>
                </a:solidFill>
                <a:latin typeface="Times New Roman" pitchFamily="18" charset="0"/>
                <a:cs typeface="Times New Roman" pitchFamily="18" charset="0"/>
              </a:rPr>
              <a:t>Новосибирская область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60527" y="1572667"/>
            <a:ext cx="576263" cy="541337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133649"/>
              </p:ext>
            </p:extLst>
          </p:nvPr>
        </p:nvGraphicFramePr>
        <p:xfrm>
          <a:off x="3903390" y="1747292"/>
          <a:ext cx="503237" cy="225425"/>
        </p:xfrm>
        <a:graphic>
          <a:graphicData uri="http://schemas.openxmlformats.org/drawingml/2006/table">
            <a:tbl>
              <a:tblPr/>
              <a:tblGrid>
                <a:gridCol w="503237"/>
              </a:tblGrid>
              <a:tr h="22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ФК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0" marR="9510" marT="7188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</a:tbl>
          </a:graphicData>
        </a:graphic>
      </p:graphicFrame>
      <p:sp>
        <p:nvSpPr>
          <p:cNvPr id="14" name="Скругленный прямоугольник 13"/>
          <p:cNvSpPr/>
          <p:nvPr/>
        </p:nvSpPr>
        <p:spPr>
          <a:xfrm>
            <a:off x="5605190" y="1571079"/>
            <a:ext cx="576262" cy="541338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278747"/>
              </p:ext>
            </p:extLst>
          </p:nvPr>
        </p:nvGraphicFramePr>
        <p:xfrm>
          <a:off x="5648052" y="1745704"/>
          <a:ext cx="503238" cy="225425"/>
        </p:xfrm>
        <a:graphic>
          <a:graphicData uri="http://schemas.openxmlformats.org/drawingml/2006/table">
            <a:tbl>
              <a:tblPr/>
              <a:tblGrid>
                <a:gridCol w="503238"/>
              </a:tblGrid>
              <a:tr h="22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</a:rPr>
                        <a:t>ФМБА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0" marR="9510" marT="7188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</a:tbl>
          </a:graphicData>
        </a:graphic>
      </p:graphicFrame>
      <p:sp>
        <p:nvSpPr>
          <p:cNvPr id="16" name="Скругленный прямоугольник 15"/>
          <p:cNvSpPr/>
          <p:nvPr/>
        </p:nvSpPr>
        <p:spPr>
          <a:xfrm>
            <a:off x="7430815" y="1556792"/>
            <a:ext cx="576262" cy="541337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863102"/>
              </p:ext>
            </p:extLst>
          </p:nvPr>
        </p:nvGraphicFramePr>
        <p:xfrm>
          <a:off x="7473677" y="1733004"/>
          <a:ext cx="503238" cy="225425"/>
        </p:xfrm>
        <a:graphic>
          <a:graphicData uri="http://schemas.openxmlformats.org/drawingml/2006/table">
            <a:tbl>
              <a:tblPr/>
              <a:tblGrid>
                <a:gridCol w="503238"/>
              </a:tblGrid>
              <a:tr h="22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</a:rPr>
                        <a:t>МВД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0" marR="9510" marT="7188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</a:tbl>
          </a:graphicData>
        </a:graphic>
      </p:graphicFrame>
      <p:sp>
        <p:nvSpPr>
          <p:cNvPr id="18" name="Скругленный прямоугольник 17"/>
          <p:cNvSpPr/>
          <p:nvPr/>
        </p:nvSpPr>
        <p:spPr>
          <a:xfrm>
            <a:off x="7472090" y="2526754"/>
            <a:ext cx="576262" cy="541338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09840"/>
              </p:ext>
            </p:extLst>
          </p:nvPr>
        </p:nvGraphicFramePr>
        <p:xfrm>
          <a:off x="7514952" y="2701379"/>
          <a:ext cx="503238" cy="225425"/>
        </p:xfrm>
        <a:graphic>
          <a:graphicData uri="http://schemas.openxmlformats.org/drawingml/2006/table">
            <a:tbl>
              <a:tblPr/>
              <a:tblGrid>
                <a:gridCol w="503238"/>
              </a:tblGrid>
              <a:tr h="22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</a:rPr>
                        <a:t>ФСИН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0" marR="9510" marT="7188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</a:tbl>
          </a:graphicData>
        </a:graphic>
      </p:graphicFrame>
      <p:sp>
        <p:nvSpPr>
          <p:cNvPr id="20" name="Скругленный прямоугольник 19"/>
          <p:cNvSpPr/>
          <p:nvPr/>
        </p:nvSpPr>
        <p:spPr>
          <a:xfrm>
            <a:off x="1347515" y="3520529"/>
            <a:ext cx="576262" cy="541338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465201"/>
              </p:ext>
            </p:extLst>
          </p:nvPr>
        </p:nvGraphicFramePr>
        <p:xfrm>
          <a:off x="1390377" y="3696742"/>
          <a:ext cx="503238" cy="225425"/>
        </p:xfrm>
        <a:graphic>
          <a:graphicData uri="http://schemas.openxmlformats.org/drawingml/2006/table">
            <a:tbl>
              <a:tblPr/>
              <a:tblGrid>
                <a:gridCol w="503238"/>
              </a:tblGrid>
              <a:tr h="22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</a:rPr>
                        <a:t>ФСС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0" marR="9510" marT="7188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</a:tbl>
          </a:graphicData>
        </a:graphic>
      </p:graphicFrame>
      <p:sp>
        <p:nvSpPr>
          <p:cNvPr id="22" name="Скругленный прямоугольник 21"/>
          <p:cNvSpPr/>
          <p:nvPr/>
        </p:nvSpPr>
        <p:spPr>
          <a:xfrm>
            <a:off x="1331640" y="4498429"/>
            <a:ext cx="576262" cy="541338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143167"/>
              </p:ext>
            </p:extLst>
          </p:nvPr>
        </p:nvGraphicFramePr>
        <p:xfrm>
          <a:off x="1374502" y="4674642"/>
          <a:ext cx="503238" cy="225425"/>
        </p:xfrm>
        <a:graphic>
          <a:graphicData uri="http://schemas.openxmlformats.org/drawingml/2006/table">
            <a:tbl>
              <a:tblPr/>
              <a:tblGrid>
                <a:gridCol w="503238"/>
              </a:tblGrid>
              <a:tr h="22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ФСКН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0" marR="9510" marT="7188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</a:tbl>
          </a:graphicData>
        </a:graphic>
      </p:graphicFrame>
      <p:sp>
        <p:nvSpPr>
          <p:cNvPr id="24" name="Скругленный прямоугольник 23"/>
          <p:cNvSpPr/>
          <p:nvPr/>
        </p:nvSpPr>
        <p:spPr>
          <a:xfrm>
            <a:off x="5573440" y="5468392"/>
            <a:ext cx="847725" cy="333375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652683"/>
              </p:ext>
            </p:extLst>
          </p:nvPr>
        </p:nvGraphicFramePr>
        <p:xfrm>
          <a:off x="5603602" y="5525542"/>
          <a:ext cx="788988" cy="225425"/>
        </p:xfrm>
        <a:graphic>
          <a:graphicData uri="http://schemas.openxmlformats.org/drawingml/2006/table">
            <a:tbl>
              <a:tblPr/>
              <a:tblGrid>
                <a:gridCol w="788988"/>
              </a:tblGrid>
              <a:tr h="22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800" u="none" strike="noStrike" dirty="0" err="1" smtClean="0">
                          <a:effectLst/>
                        </a:rPr>
                        <a:t>Росводресурсы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3" marR="9513" marT="7188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</a:tbl>
          </a:graphicData>
        </a:graphic>
      </p:graphicFrame>
      <p:sp>
        <p:nvSpPr>
          <p:cNvPr id="26" name="Скругленный прямоугольник 25"/>
          <p:cNvSpPr/>
          <p:nvPr/>
        </p:nvSpPr>
        <p:spPr>
          <a:xfrm>
            <a:off x="6538640" y="5468392"/>
            <a:ext cx="904875" cy="333375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943382"/>
              </p:ext>
            </p:extLst>
          </p:nvPr>
        </p:nvGraphicFramePr>
        <p:xfrm>
          <a:off x="6643415" y="5525542"/>
          <a:ext cx="693737" cy="225425"/>
        </p:xfrm>
        <a:graphic>
          <a:graphicData uri="http://schemas.openxmlformats.org/drawingml/2006/table">
            <a:tbl>
              <a:tblPr/>
              <a:tblGrid>
                <a:gridCol w="693737"/>
              </a:tblGrid>
              <a:tr h="22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800" u="none" strike="noStrike" dirty="0" err="1" smtClean="0">
                          <a:effectLst/>
                        </a:rPr>
                        <a:t>Роскомнадзор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8" marR="9518" marT="7188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</a:tbl>
          </a:graphicData>
        </a:graphic>
      </p:graphicFrame>
      <p:sp>
        <p:nvSpPr>
          <p:cNvPr id="28" name="Скругленный прямоугольник 27"/>
          <p:cNvSpPr/>
          <p:nvPr/>
        </p:nvSpPr>
        <p:spPr>
          <a:xfrm>
            <a:off x="1347515" y="2526754"/>
            <a:ext cx="576262" cy="541338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29" name="Таблица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805436"/>
              </p:ext>
            </p:extLst>
          </p:nvPr>
        </p:nvGraphicFramePr>
        <p:xfrm>
          <a:off x="1390377" y="2702967"/>
          <a:ext cx="503238" cy="225425"/>
        </p:xfrm>
        <a:graphic>
          <a:graphicData uri="http://schemas.openxmlformats.org/drawingml/2006/table">
            <a:tbl>
              <a:tblPr/>
              <a:tblGrid>
                <a:gridCol w="503238"/>
              </a:tblGrid>
              <a:tr h="22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</a:rPr>
                        <a:t>ФМС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0" marR="9510" marT="7188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</a:tbl>
          </a:graphicData>
        </a:graphic>
      </p:graphicFrame>
      <p:sp>
        <p:nvSpPr>
          <p:cNvPr id="30" name="Скругленный прямоугольник 29"/>
          <p:cNvSpPr/>
          <p:nvPr/>
        </p:nvSpPr>
        <p:spPr>
          <a:xfrm>
            <a:off x="7486377" y="4480967"/>
            <a:ext cx="576263" cy="541337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31" name="Таблица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149139"/>
              </p:ext>
            </p:extLst>
          </p:nvPr>
        </p:nvGraphicFramePr>
        <p:xfrm>
          <a:off x="7529240" y="4657179"/>
          <a:ext cx="503237" cy="225425"/>
        </p:xfrm>
        <a:graphic>
          <a:graphicData uri="http://schemas.openxmlformats.org/drawingml/2006/table">
            <a:tbl>
              <a:tblPr/>
              <a:tblGrid>
                <a:gridCol w="503237"/>
              </a:tblGrid>
              <a:tr h="22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</a:rPr>
                        <a:t>МЧС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0" marR="9510" marT="7188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</a:tbl>
          </a:graphicData>
        </a:graphic>
      </p:graphicFrame>
      <p:sp>
        <p:nvSpPr>
          <p:cNvPr id="32" name="Скругленный прямоугольник 31"/>
          <p:cNvSpPr/>
          <p:nvPr/>
        </p:nvSpPr>
        <p:spPr>
          <a:xfrm>
            <a:off x="3443015" y="5468392"/>
            <a:ext cx="947737" cy="333375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33" name="Таблица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141619"/>
              </p:ext>
            </p:extLst>
          </p:nvPr>
        </p:nvGraphicFramePr>
        <p:xfrm>
          <a:off x="3493815" y="5528717"/>
          <a:ext cx="844550" cy="225425"/>
        </p:xfrm>
        <a:graphic>
          <a:graphicData uri="http://schemas.openxmlformats.org/drawingml/2006/table">
            <a:tbl>
              <a:tblPr/>
              <a:tblGrid>
                <a:gridCol w="844550"/>
              </a:tblGrid>
              <a:tr h="22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800" u="none" strike="noStrike" dirty="0" err="1" smtClean="0">
                          <a:effectLst/>
                        </a:rPr>
                        <a:t>Росприроднадзор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01" marR="9501" marT="7188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</a:tbl>
          </a:graphicData>
        </a:graphic>
      </p:graphicFrame>
      <p:sp>
        <p:nvSpPr>
          <p:cNvPr id="34" name="Скругленный прямоугольник 33"/>
          <p:cNvSpPr/>
          <p:nvPr/>
        </p:nvSpPr>
        <p:spPr>
          <a:xfrm>
            <a:off x="7472090" y="3406229"/>
            <a:ext cx="576262" cy="541338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35" name="Таблица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33546"/>
              </p:ext>
            </p:extLst>
          </p:nvPr>
        </p:nvGraphicFramePr>
        <p:xfrm>
          <a:off x="7514952" y="3580854"/>
          <a:ext cx="503238" cy="225425"/>
        </p:xfrm>
        <a:graphic>
          <a:graphicData uri="http://schemas.openxmlformats.org/drawingml/2006/table">
            <a:tbl>
              <a:tblPr/>
              <a:tblGrid>
                <a:gridCol w="503238"/>
              </a:tblGrid>
              <a:tr h="22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</a:rPr>
                        <a:t>ФСБ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0" marR="9510" marT="7188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</a:tbl>
          </a:graphicData>
        </a:graphic>
      </p:graphicFrame>
      <p:sp>
        <p:nvSpPr>
          <p:cNvPr id="36" name="Скругленный прямоугольник 35"/>
          <p:cNvSpPr/>
          <p:nvPr/>
        </p:nvSpPr>
        <p:spPr>
          <a:xfrm>
            <a:off x="6538640" y="1567904"/>
            <a:ext cx="576262" cy="541338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640497"/>
              </p:ext>
            </p:extLst>
          </p:nvPr>
        </p:nvGraphicFramePr>
        <p:xfrm>
          <a:off x="6579915" y="1742529"/>
          <a:ext cx="503237" cy="225425"/>
        </p:xfrm>
        <a:graphic>
          <a:graphicData uri="http://schemas.openxmlformats.org/drawingml/2006/table">
            <a:tbl>
              <a:tblPr/>
              <a:tblGrid>
                <a:gridCol w="503237"/>
              </a:tblGrid>
              <a:tr h="22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800" u="none" strike="noStrike" dirty="0" err="1" smtClean="0">
                          <a:effectLst/>
                        </a:rPr>
                        <a:t>Роснедра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0" marR="9510" marT="7188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</a:tbl>
          </a:graphicData>
        </a:graphic>
      </p:graphicFrame>
      <p:sp>
        <p:nvSpPr>
          <p:cNvPr id="38" name="Скругленный прямоугольник 37"/>
          <p:cNvSpPr/>
          <p:nvPr/>
        </p:nvSpPr>
        <p:spPr>
          <a:xfrm>
            <a:off x="4533627" y="5468392"/>
            <a:ext cx="936625" cy="333375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39" name="Таблица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990704"/>
              </p:ext>
            </p:extLst>
          </p:nvPr>
        </p:nvGraphicFramePr>
        <p:xfrm>
          <a:off x="4627290" y="5533479"/>
          <a:ext cx="752475" cy="225425"/>
        </p:xfrm>
        <a:graphic>
          <a:graphicData uri="http://schemas.openxmlformats.org/drawingml/2006/table">
            <a:tbl>
              <a:tblPr/>
              <a:tblGrid>
                <a:gridCol w="752475"/>
              </a:tblGrid>
              <a:tr h="22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800" u="none" strike="noStrike" dirty="0" err="1" smtClean="0">
                          <a:effectLst/>
                        </a:rPr>
                        <a:t>Минкомсвязь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4" marR="9514" marT="7188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</a:tbl>
          </a:graphicData>
        </a:graphic>
      </p:graphicFrame>
      <p:sp>
        <p:nvSpPr>
          <p:cNvPr id="40" name="Скругленный прямоугольник 39"/>
          <p:cNvSpPr/>
          <p:nvPr/>
        </p:nvSpPr>
        <p:spPr>
          <a:xfrm>
            <a:off x="4714602" y="1574254"/>
            <a:ext cx="576263" cy="541338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41" name="Таблица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306861"/>
              </p:ext>
            </p:extLst>
          </p:nvPr>
        </p:nvGraphicFramePr>
        <p:xfrm>
          <a:off x="4755877" y="1748879"/>
          <a:ext cx="503238" cy="225425"/>
        </p:xfrm>
        <a:graphic>
          <a:graphicData uri="http://schemas.openxmlformats.org/drawingml/2006/table">
            <a:tbl>
              <a:tblPr/>
              <a:tblGrid>
                <a:gridCol w="503238"/>
              </a:tblGrid>
              <a:tr h="22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</a:rPr>
                        <a:t>ФСА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0" marR="9510" marT="7188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</a:tbl>
          </a:graphicData>
        </a:graphic>
      </p:graphicFrame>
      <p:sp>
        <p:nvSpPr>
          <p:cNvPr id="42" name="Скругленный прямоугольник 41"/>
          <p:cNvSpPr/>
          <p:nvPr/>
        </p:nvSpPr>
        <p:spPr>
          <a:xfrm>
            <a:off x="2507977" y="5468392"/>
            <a:ext cx="792163" cy="346075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1485627" y="5468392"/>
            <a:ext cx="876300" cy="346075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44" name="Таблица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327969"/>
              </p:ext>
            </p:extLst>
          </p:nvPr>
        </p:nvGraphicFramePr>
        <p:xfrm>
          <a:off x="2585765" y="5560467"/>
          <a:ext cx="677862" cy="163512"/>
        </p:xfrm>
        <a:graphic>
          <a:graphicData uri="http://schemas.openxmlformats.org/drawingml/2006/table">
            <a:tbl>
              <a:tblPr/>
              <a:tblGrid>
                <a:gridCol w="677862"/>
              </a:tblGrid>
              <a:tr h="1635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800" u="none" strike="noStrike" dirty="0" err="1" smtClean="0">
                          <a:effectLst/>
                        </a:rPr>
                        <a:t>Рособрнадзор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2" marR="9512" marT="7204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5" name="Таблица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169510"/>
              </p:ext>
            </p:extLst>
          </p:nvPr>
        </p:nvGraphicFramePr>
        <p:xfrm>
          <a:off x="1541190" y="5531892"/>
          <a:ext cx="787400" cy="225425"/>
        </p:xfrm>
        <a:graphic>
          <a:graphicData uri="http://schemas.openxmlformats.org/drawingml/2006/table">
            <a:tbl>
              <a:tblPr/>
              <a:tblGrid>
                <a:gridCol w="787400"/>
              </a:tblGrid>
              <a:tr h="22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800" u="none" strike="noStrike" dirty="0" err="1" smtClean="0">
                          <a:effectLst/>
                        </a:rPr>
                        <a:t>Роспотребнадзор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3" marR="9523" marT="7188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</a:tbl>
          </a:graphicData>
        </a:graphic>
      </p:graphicFrame>
      <p:cxnSp>
        <p:nvCxnSpPr>
          <p:cNvPr id="46" name="Прямая со стрелкой 45"/>
          <p:cNvCxnSpPr/>
          <p:nvPr/>
        </p:nvCxnSpPr>
        <p:spPr>
          <a:xfrm>
            <a:off x="5640115" y="3826917"/>
            <a:ext cx="1790700" cy="942975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cxnSp>
        <p:nvCxnSpPr>
          <p:cNvPr id="47" name="Прямая со стрелкой 46"/>
          <p:cNvCxnSpPr/>
          <p:nvPr/>
        </p:nvCxnSpPr>
        <p:spPr>
          <a:xfrm>
            <a:off x="5203552" y="4061867"/>
            <a:ext cx="1787525" cy="1406525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cxnSp>
        <p:nvCxnSpPr>
          <p:cNvPr id="48" name="Прямая со стрелкой 47"/>
          <p:cNvCxnSpPr/>
          <p:nvPr/>
        </p:nvCxnSpPr>
        <p:spPr>
          <a:xfrm>
            <a:off x="4884465" y="4065042"/>
            <a:ext cx="1111250" cy="1403350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cxnSp>
        <p:nvCxnSpPr>
          <p:cNvPr id="49" name="Прямая со стрелкой 48"/>
          <p:cNvCxnSpPr/>
          <p:nvPr/>
        </p:nvCxnSpPr>
        <p:spPr>
          <a:xfrm>
            <a:off x="4533627" y="4169817"/>
            <a:ext cx="468313" cy="1298575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cxnSp>
        <p:nvCxnSpPr>
          <p:cNvPr id="50" name="Прямая со стрелкой 49"/>
          <p:cNvCxnSpPr/>
          <p:nvPr/>
        </p:nvCxnSpPr>
        <p:spPr>
          <a:xfrm flipH="1">
            <a:off x="3860527" y="4169817"/>
            <a:ext cx="301625" cy="1284287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cxnSp>
        <p:nvCxnSpPr>
          <p:cNvPr id="51" name="Прямая со стрелкой 50"/>
          <p:cNvCxnSpPr/>
          <p:nvPr/>
        </p:nvCxnSpPr>
        <p:spPr>
          <a:xfrm flipH="1">
            <a:off x="2895327" y="4065042"/>
            <a:ext cx="965200" cy="1389062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cxnSp>
        <p:nvCxnSpPr>
          <p:cNvPr id="52" name="Прямая со стрелкой 51"/>
          <p:cNvCxnSpPr/>
          <p:nvPr/>
        </p:nvCxnSpPr>
        <p:spPr>
          <a:xfrm flipH="1">
            <a:off x="1946002" y="3947567"/>
            <a:ext cx="1641475" cy="1506537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cxnSp>
        <p:nvCxnSpPr>
          <p:cNvPr id="53" name="Прямая со стрелкой 52"/>
          <p:cNvCxnSpPr/>
          <p:nvPr/>
        </p:nvCxnSpPr>
        <p:spPr>
          <a:xfrm flipH="1">
            <a:off x="1923777" y="3826917"/>
            <a:ext cx="1354138" cy="982662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cxnSp>
        <p:nvCxnSpPr>
          <p:cNvPr id="54" name="Прямая со стрелкой 53"/>
          <p:cNvCxnSpPr/>
          <p:nvPr/>
        </p:nvCxnSpPr>
        <p:spPr>
          <a:xfrm flipH="1">
            <a:off x="1930127" y="3530054"/>
            <a:ext cx="1257300" cy="273050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cxnSp>
        <p:nvCxnSpPr>
          <p:cNvPr id="55" name="Прямая со стрелкой 54"/>
          <p:cNvCxnSpPr/>
          <p:nvPr/>
        </p:nvCxnSpPr>
        <p:spPr>
          <a:xfrm flipH="1" flipV="1">
            <a:off x="1930127" y="2801392"/>
            <a:ext cx="1370013" cy="512762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cxnSp>
        <p:nvCxnSpPr>
          <p:cNvPr id="56" name="Прямая со стрелкой 55"/>
          <p:cNvCxnSpPr/>
          <p:nvPr/>
        </p:nvCxnSpPr>
        <p:spPr>
          <a:xfrm flipH="1" flipV="1">
            <a:off x="1896790" y="2109242"/>
            <a:ext cx="1651000" cy="1133475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cxnSp>
        <p:nvCxnSpPr>
          <p:cNvPr id="57" name="Прямая со стрелкой 56"/>
          <p:cNvCxnSpPr/>
          <p:nvPr/>
        </p:nvCxnSpPr>
        <p:spPr>
          <a:xfrm flipH="1" flipV="1">
            <a:off x="2641327" y="2128292"/>
            <a:ext cx="1128713" cy="982662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cxnSp>
        <p:nvCxnSpPr>
          <p:cNvPr id="58" name="Прямая со стрелкой 57"/>
          <p:cNvCxnSpPr/>
          <p:nvPr/>
        </p:nvCxnSpPr>
        <p:spPr>
          <a:xfrm flipH="1" flipV="1">
            <a:off x="3376340" y="2142579"/>
            <a:ext cx="785812" cy="968375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cxnSp>
        <p:nvCxnSpPr>
          <p:cNvPr id="59" name="Прямая со стрелкой 58"/>
          <p:cNvCxnSpPr/>
          <p:nvPr/>
        </p:nvCxnSpPr>
        <p:spPr>
          <a:xfrm flipH="1" flipV="1">
            <a:off x="4162152" y="2145754"/>
            <a:ext cx="274638" cy="917575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cxnSp>
        <p:nvCxnSpPr>
          <p:cNvPr id="60" name="Прямая со стрелкой 59"/>
          <p:cNvCxnSpPr/>
          <p:nvPr/>
        </p:nvCxnSpPr>
        <p:spPr>
          <a:xfrm flipV="1">
            <a:off x="4714602" y="2133054"/>
            <a:ext cx="287338" cy="930275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cxnSp>
        <p:nvCxnSpPr>
          <p:cNvPr id="61" name="Прямая со стрелкой 60"/>
          <p:cNvCxnSpPr/>
          <p:nvPr/>
        </p:nvCxnSpPr>
        <p:spPr>
          <a:xfrm flipV="1">
            <a:off x="5001940" y="2133054"/>
            <a:ext cx="922337" cy="977900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cxnSp>
        <p:nvCxnSpPr>
          <p:cNvPr id="62" name="Прямая со стрелкой 61"/>
          <p:cNvCxnSpPr/>
          <p:nvPr/>
        </p:nvCxnSpPr>
        <p:spPr>
          <a:xfrm flipV="1">
            <a:off x="5203552" y="2142579"/>
            <a:ext cx="1531938" cy="968375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cxnSp>
        <p:nvCxnSpPr>
          <p:cNvPr id="63" name="Прямая со стрелкой 62"/>
          <p:cNvCxnSpPr/>
          <p:nvPr/>
        </p:nvCxnSpPr>
        <p:spPr>
          <a:xfrm flipV="1">
            <a:off x="5348015" y="2101304"/>
            <a:ext cx="2132012" cy="1141413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cxnSp>
        <p:nvCxnSpPr>
          <p:cNvPr id="64" name="Прямая со стрелкой 63"/>
          <p:cNvCxnSpPr/>
          <p:nvPr/>
        </p:nvCxnSpPr>
        <p:spPr>
          <a:xfrm flipV="1">
            <a:off x="5640115" y="2814092"/>
            <a:ext cx="1790700" cy="500062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sp>
        <p:nvSpPr>
          <p:cNvPr id="2" name="Прямоугольник 1"/>
          <p:cNvSpPr/>
          <p:nvPr/>
        </p:nvSpPr>
        <p:spPr>
          <a:xfrm>
            <a:off x="1465082" y="1340768"/>
            <a:ext cx="37702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b="1" dirty="0">
                <a:solidFill>
                  <a:srgbClr val="0007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SID</a:t>
            </a:r>
            <a:endParaRPr lang="ru-RU" sz="900" b="1" dirty="0">
              <a:solidFill>
                <a:srgbClr val="0007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2267744" y="1340768"/>
            <a:ext cx="37702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b="1" dirty="0">
                <a:solidFill>
                  <a:srgbClr val="0007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SID</a:t>
            </a:r>
            <a:endParaRPr lang="ru-RU" sz="900" b="1" dirty="0">
              <a:solidFill>
                <a:srgbClr val="0007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3114854" y="1340768"/>
            <a:ext cx="37702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b="1" dirty="0">
                <a:solidFill>
                  <a:srgbClr val="0007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SID</a:t>
            </a:r>
            <a:endParaRPr lang="ru-RU" sz="900" b="1" dirty="0">
              <a:solidFill>
                <a:srgbClr val="0007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3978950" y="1340768"/>
            <a:ext cx="37702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b="1" dirty="0">
                <a:solidFill>
                  <a:srgbClr val="0007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SID</a:t>
            </a:r>
            <a:endParaRPr lang="ru-RU" sz="900" b="1" dirty="0">
              <a:solidFill>
                <a:srgbClr val="0007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4788024" y="1340768"/>
            <a:ext cx="37702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b="1" dirty="0">
                <a:solidFill>
                  <a:srgbClr val="0007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SID</a:t>
            </a:r>
            <a:endParaRPr lang="ru-RU" sz="900" b="1" dirty="0">
              <a:solidFill>
                <a:srgbClr val="0007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5707142" y="1340768"/>
            <a:ext cx="37702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b="1" dirty="0">
                <a:solidFill>
                  <a:srgbClr val="0007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SID</a:t>
            </a:r>
            <a:endParaRPr lang="ru-RU" sz="900" b="1" dirty="0">
              <a:solidFill>
                <a:srgbClr val="0007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6660232" y="1340768"/>
            <a:ext cx="37702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b="1" dirty="0">
                <a:solidFill>
                  <a:srgbClr val="0007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SID</a:t>
            </a:r>
            <a:endParaRPr lang="ru-RU" sz="900" b="1" dirty="0">
              <a:solidFill>
                <a:srgbClr val="0007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7524328" y="1340768"/>
            <a:ext cx="37702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b="1" dirty="0">
                <a:solidFill>
                  <a:srgbClr val="0007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SID</a:t>
            </a:r>
            <a:endParaRPr lang="ru-RU" sz="900" b="1" dirty="0">
              <a:solidFill>
                <a:srgbClr val="0007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1458670" y="2334072"/>
            <a:ext cx="37702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b="1" dirty="0">
                <a:solidFill>
                  <a:srgbClr val="0007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SID</a:t>
            </a:r>
            <a:endParaRPr lang="ru-RU" sz="900" b="1" dirty="0">
              <a:solidFill>
                <a:srgbClr val="0007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1458670" y="3342184"/>
            <a:ext cx="37702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b="1" dirty="0">
                <a:solidFill>
                  <a:srgbClr val="0007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SID</a:t>
            </a:r>
            <a:endParaRPr lang="ru-RU" sz="900" b="1" dirty="0">
              <a:solidFill>
                <a:srgbClr val="0007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1458670" y="4293096"/>
            <a:ext cx="37702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b="1" dirty="0">
                <a:solidFill>
                  <a:srgbClr val="0007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SID</a:t>
            </a:r>
            <a:endParaRPr lang="ru-RU" sz="900" b="1" dirty="0">
              <a:solidFill>
                <a:srgbClr val="0007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1763688" y="5790456"/>
            <a:ext cx="37702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b="1" dirty="0">
                <a:solidFill>
                  <a:srgbClr val="0007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SID</a:t>
            </a:r>
            <a:endParaRPr lang="ru-RU" sz="900" b="1" dirty="0">
              <a:solidFill>
                <a:srgbClr val="0007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2754814" y="5790456"/>
            <a:ext cx="37702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b="1" dirty="0">
                <a:solidFill>
                  <a:srgbClr val="0007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SID</a:t>
            </a:r>
            <a:endParaRPr lang="ru-RU" sz="900" b="1" dirty="0">
              <a:solidFill>
                <a:srgbClr val="0007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3762926" y="5790456"/>
            <a:ext cx="37702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b="1" dirty="0">
                <a:solidFill>
                  <a:srgbClr val="0007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SID</a:t>
            </a:r>
            <a:endParaRPr lang="ru-RU" sz="900" b="1" dirty="0">
              <a:solidFill>
                <a:srgbClr val="0007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4843046" y="5790456"/>
            <a:ext cx="37702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b="1" dirty="0">
                <a:solidFill>
                  <a:srgbClr val="0007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SID</a:t>
            </a:r>
            <a:endParaRPr lang="ru-RU" sz="900" b="1" dirty="0">
              <a:solidFill>
                <a:srgbClr val="0007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5851158" y="5790456"/>
            <a:ext cx="37702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b="1" dirty="0">
                <a:solidFill>
                  <a:srgbClr val="0007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SID</a:t>
            </a:r>
            <a:endParaRPr lang="ru-RU" sz="900" b="1" dirty="0">
              <a:solidFill>
                <a:srgbClr val="0007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6859270" y="5790456"/>
            <a:ext cx="37702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b="1" dirty="0">
                <a:solidFill>
                  <a:srgbClr val="0007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SID</a:t>
            </a:r>
            <a:endParaRPr lang="ru-RU" sz="900" b="1" dirty="0">
              <a:solidFill>
                <a:srgbClr val="0007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7596336" y="2334072"/>
            <a:ext cx="37702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b="1" dirty="0">
                <a:solidFill>
                  <a:srgbClr val="0007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SID</a:t>
            </a:r>
            <a:endParaRPr lang="ru-RU" sz="900" b="1" dirty="0">
              <a:solidFill>
                <a:srgbClr val="0007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7579350" y="3198168"/>
            <a:ext cx="37702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b="1" dirty="0">
                <a:solidFill>
                  <a:srgbClr val="0007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SID</a:t>
            </a:r>
            <a:endParaRPr lang="ru-RU" sz="900" b="1" dirty="0">
              <a:solidFill>
                <a:srgbClr val="0007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7596336" y="4293096"/>
            <a:ext cx="37702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b="1" dirty="0">
                <a:solidFill>
                  <a:srgbClr val="0007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SID</a:t>
            </a:r>
            <a:endParaRPr lang="ru-RU" sz="900" b="1" dirty="0">
              <a:solidFill>
                <a:srgbClr val="0007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582355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9513" y="332656"/>
            <a:ext cx="8584842" cy="8156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ru-RU" sz="2800" b="1" dirty="0" smtClean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Что не устраивает</a:t>
            </a:r>
            <a:endParaRPr lang="ru-RU" sz="2800" b="1" dirty="0">
              <a:ln w="12700">
                <a:solidFill>
                  <a:srgbClr val="00797D">
                    <a:satMod val="155000"/>
                  </a:srgbClr>
                </a:solidFill>
                <a:prstDash val="solid"/>
              </a:ln>
              <a:solidFill>
                <a:srgbClr val="419BB8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</a:endParaRPr>
          </a:p>
          <a:p>
            <a:pPr lvl="0" algn="ctr"/>
            <a:r>
              <a:rPr lang="ru-RU" sz="1900" b="1" dirty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(или </a:t>
            </a:r>
            <a:r>
              <a:rPr lang="ru-RU" sz="1900" b="1" dirty="0" smtClean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СМЭВ</a:t>
            </a:r>
            <a:r>
              <a:rPr lang="en-US" sz="1900" b="1" dirty="0" smtClean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 </a:t>
            </a:r>
            <a:r>
              <a:rPr lang="ru-RU" sz="1900" b="1" dirty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2</a:t>
            </a:r>
            <a:r>
              <a:rPr lang="en-US" sz="1900" b="1" dirty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.0</a:t>
            </a:r>
            <a:r>
              <a:rPr lang="ru-RU" sz="1900" b="1" dirty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)</a:t>
            </a:r>
            <a:r>
              <a:rPr lang="ru-RU" sz="1900" b="1" dirty="0" smtClean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 </a:t>
            </a:r>
            <a:endParaRPr lang="ru-RU" sz="2000" b="1" dirty="0">
              <a:ln w="12700">
                <a:solidFill>
                  <a:srgbClr val="00797D">
                    <a:satMod val="155000"/>
                  </a:srgbClr>
                </a:solidFill>
                <a:prstDash val="solid"/>
              </a:ln>
              <a:solidFill>
                <a:srgbClr val="419BB8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132856"/>
            <a:ext cx="8424936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Ограничение по объему передаваемых 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данных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Отсутствие гарантированной 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доставки запросов и ответов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Частая перегруженность сервисов поставщиков 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сведений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Множество интеграционных проектов с поставщиками 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сведений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Отсутствие </a:t>
            </a:r>
            <a:r>
              <a:rPr lang="ru-RU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автотестов</a:t>
            </a: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с поставщиками 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сведений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Отсутствие </a:t>
            </a: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оперативной и прозрачной 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статистики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Взаимодействие по принципу поставщик-потребитель (либо наоборот), </a:t>
            </a: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 СМЭВ являлся лишь «выделенной сетью»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sz="1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380280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9513" y="332656"/>
            <a:ext cx="8584842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Как будет «Единый электронный сервис»</a:t>
            </a:r>
          </a:p>
          <a:p>
            <a:pPr algn="ctr"/>
            <a:r>
              <a:rPr lang="ru-RU" sz="2800" b="1" dirty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(или </a:t>
            </a:r>
            <a:r>
              <a:rPr lang="ru-RU" sz="2800" b="1" dirty="0" smtClean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СМЭВ</a:t>
            </a:r>
            <a:r>
              <a:rPr lang="en-US" sz="2800" b="1" dirty="0" smtClean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 </a:t>
            </a:r>
            <a:r>
              <a:rPr lang="en-US" sz="2800" b="1" dirty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3.0</a:t>
            </a:r>
            <a:r>
              <a:rPr lang="ru-RU" sz="2800" b="1" dirty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) </a:t>
            </a:r>
          </a:p>
        </p:txBody>
      </p:sp>
      <p:sp>
        <p:nvSpPr>
          <p:cNvPr id="8" name="Блок-схема: узел 7"/>
          <p:cNvSpPr/>
          <p:nvPr/>
        </p:nvSpPr>
        <p:spPr>
          <a:xfrm>
            <a:off x="3163490" y="5211216"/>
            <a:ext cx="2560638" cy="954088"/>
          </a:xfrm>
          <a:prstGeom prst="flowChartConnector">
            <a:avLst/>
          </a:prstGeom>
          <a:gradFill rotWithShape="1">
            <a:gsLst>
              <a:gs pos="0">
                <a:srgbClr val="1FA072">
                  <a:tint val="50000"/>
                  <a:satMod val="300000"/>
                </a:srgbClr>
              </a:gs>
              <a:gs pos="35000">
                <a:srgbClr val="1FA072">
                  <a:tint val="37000"/>
                  <a:satMod val="300000"/>
                </a:srgbClr>
              </a:gs>
              <a:gs pos="100000">
                <a:srgbClr val="1FA07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1FA07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b="1" kern="0" dirty="0" smtClean="0">
                <a:solidFill>
                  <a:srgbClr val="004144"/>
                </a:solidFill>
                <a:latin typeface="Times New Roman" pitchFamily="18" charset="0"/>
                <a:cs typeface="Times New Roman" pitchFamily="18" charset="0"/>
              </a:rPr>
              <a:t>Новосибирская область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691680" y="1932707"/>
            <a:ext cx="5400599" cy="1640309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ctr"/>
            <a:endParaRPr lang="ru-RU" sz="1600" dirty="0" smtClean="0">
              <a:solidFill>
                <a:srgbClr val="00070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ctr"/>
            <a:endParaRPr lang="ru-RU" sz="1600" dirty="0">
              <a:solidFill>
                <a:srgbClr val="00070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ctr"/>
            <a:r>
              <a:rPr lang="ru-RU" sz="1600" dirty="0" smtClean="0">
                <a:solidFill>
                  <a:srgbClr val="00070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ФНС, </a:t>
            </a:r>
            <a:r>
              <a:rPr lang="ru-RU" sz="1600" dirty="0" err="1" smtClean="0">
                <a:solidFill>
                  <a:srgbClr val="00070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Росреестр</a:t>
            </a:r>
            <a:r>
              <a:rPr lang="ru-RU" sz="1600" dirty="0" smtClean="0">
                <a:solidFill>
                  <a:srgbClr val="00070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ПФР, ФК, ФСА, </a:t>
            </a:r>
            <a:r>
              <a:rPr lang="ru-RU" sz="1600" dirty="0" err="1" smtClean="0">
                <a:solidFill>
                  <a:srgbClr val="00070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Роснедра</a:t>
            </a:r>
            <a:r>
              <a:rPr lang="ru-RU" sz="1600" dirty="0" smtClean="0">
                <a:solidFill>
                  <a:srgbClr val="00070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МВД, ФСИН, ФСБ, МЧС, ФСКН, ФСС, ФМС, </a:t>
            </a:r>
            <a:r>
              <a:rPr lang="ru-RU" sz="1600" dirty="0" err="1" smtClean="0">
                <a:solidFill>
                  <a:srgbClr val="00070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Роскомнадзор</a:t>
            </a:r>
            <a:r>
              <a:rPr lang="ru-RU" sz="1600" dirty="0" smtClean="0">
                <a:solidFill>
                  <a:srgbClr val="00070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 smtClean="0">
                <a:solidFill>
                  <a:srgbClr val="00070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Росводресурсы</a:t>
            </a:r>
            <a:r>
              <a:rPr lang="ru-RU" sz="1600" dirty="0" smtClean="0">
                <a:solidFill>
                  <a:srgbClr val="00070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ru-RU" sz="1600" dirty="0" err="1" smtClean="0">
                <a:solidFill>
                  <a:srgbClr val="00070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Минкомсвязь</a:t>
            </a:r>
            <a:r>
              <a:rPr lang="ru-RU" sz="1600" dirty="0" smtClean="0">
                <a:solidFill>
                  <a:srgbClr val="00070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 smtClean="0">
                <a:solidFill>
                  <a:srgbClr val="00070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Росприроднадзор</a:t>
            </a:r>
            <a:r>
              <a:rPr lang="ru-RU" sz="1600" dirty="0" smtClean="0">
                <a:solidFill>
                  <a:srgbClr val="00070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 smtClean="0">
                <a:solidFill>
                  <a:srgbClr val="00070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Рособрнадзор</a:t>
            </a:r>
            <a:r>
              <a:rPr lang="ru-RU" sz="1600" dirty="0" smtClean="0">
                <a:solidFill>
                  <a:srgbClr val="00070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 smtClean="0">
                <a:solidFill>
                  <a:srgbClr val="00070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Роспотребнадзор</a:t>
            </a:r>
            <a:r>
              <a:rPr lang="ru-RU" sz="1600" dirty="0" smtClean="0">
                <a:solidFill>
                  <a:srgbClr val="00070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т.д.  </a:t>
            </a:r>
          </a:p>
          <a:p>
            <a:pPr algn="ctr" fontAlgn="ctr"/>
            <a:endParaRPr lang="ru-RU" dirty="0"/>
          </a:p>
          <a:p>
            <a:pPr algn="ctr" fontAlgn="ctr"/>
            <a:endParaRPr lang="ru-RU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Стрелка вниз 10"/>
          <p:cNvSpPr/>
          <p:nvPr/>
        </p:nvSpPr>
        <p:spPr>
          <a:xfrm rot="10800000">
            <a:off x="4175956" y="3645024"/>
            <a:ext cx="540059" cy="1440159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347864" y="1639833"/>
            <a:ext cx="214193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>
                <a:solidFill>
                  <a:srgbClr val="0007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u-RU" sz="1200" b="1" dirty="0" smtClean="0">
                <a:solidFill>
                  <a:srgbClr val="0007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200" b="1" dirty="0" smtClean="0">
                <a:solidFill>
                  <a:srgbClr val="0007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200" b="1" dirty="0" smtClean="0">
                <a:solidFill>
                  <a:srgbClr val="0007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200" b="1" dirty="0" smtClean="0">
                <a:solidFill>
                  <a:srgbClr val="0007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1200" b="1" dirty="0">
              <a:solidFill>
                <a:srgbClr val="0007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504104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9513" y="332656"/>
            <a:ext cx="8584842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Что будет  «Единый электронный сервис»</a:t>
            </a:r>
            <a:r>
              <a:rPr lang="ru-RU" sz="2800" b="1" dirty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 (или </a:t>
            </a:r>
            <a:r>
              <a:rPr lang="ru-RU" sz="2800" b="1" dirty="0" smtClean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СМЭВ</a:t>
            </a:r>
            <a:r>
              <a:rPr lang="en-US" sz="2800" b="1" dirty="0" smtClean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 </a:t>
            </a:r>
            <a:r>
              <a:rPr lang="en-US" sz="2800" b="1" dirty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3.0</a:t>
            </a:r>
            <a:r>
              <a:rPr lang="ru-RU" sz="2800" b="1" dirty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132856"/>
            <a:ext cx="8424936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Объем </a:t>
            </a: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передаваемых 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данных увеличен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Гарантированная доставка  запросов и ответов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Нет зависимости от перегруженности </a:t>
            </a: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сервисов поставщиков 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сведений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Одна интеграция на одну информационную систему субъекта РФ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Автотесты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с единым сервисом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Доступ к </a:t>
            </a: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оперативной и прозрачной 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статистике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Взаимодействие </a:t>
            </a: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осуществляется по принципу ИС-СМЭВ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sz="1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236604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9513" y="332656"/>
            <a:ext cx="8584842" cy="12618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Пилотный проект</a:t>
            </a:r>
            <a:r>
              <a:rPr lang="en-US" sz="2800" b="1" dirty="0" smtClean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 </a:t>
            </a:r>
            <a:r>
              <a:rPr lang="ru-RU" sz="2800" b="1" dirty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«Единый электронный сервис</a:t>
            </a:r>
            <a:r>
              <a:rPr lang="ru-RU" sz="2800" b="1" dirty="0" smtClean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»</a:t>
            </a:r>
            <a:r>
              <a:rPr lang="ru-RU" sz="2800" b="1" dirty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 (или </a:t>
            </a:r>
            <a:r>
              <a:rPr lang="ru-RU" sz="2800" b="1" dirty="0" smtClean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СМЭВ</a:t>
            </a:r>
            <a:r>
              <a:rPr lang="en-US" sz="2800" b="1" dirty="0" smtClean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 </a:t>
            </a:r>
            <a:r>
              <a:rPr lang="en-US" sz="2800" b="1" dirty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3.0</a:t>
            </a:r>
            <a:r>
              <a:rPr lang="ru-RU" sz="2800" b="1" dirty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)</a:t>
            </a:r>
          </a:p>
          <a:p>
            <a:pPr algn="ctr"/>
            <a:endParaRPr lang="ru-RU" sz="2000" b="1" dirty="0">
              <a:ln w="12700">
                <a:solidFill>
                  <a:srgbClr val="00797D">
                    <a:satMod val="155000"/>
                  </a:srgbClr>
                </a:solidFill>
                <a:prstDash val="solid"/>
              </a:ln>
              <a:solidFill>
                <a:srgbClr val="419BB8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15616" y="2060848"/>
            <a:ext cx="741682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 2014 году стартовал пилотный проект по применению технологий 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СМЭВ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3.0</a:t>
            </a:r>
            <a:endParaRPr lang="ru-RU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endParaRPr lang="ru-RU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endParaRPr lang="ru-RU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Новосибирская область выразила свою заинтересованность по участию в этом проекте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endParaRPr lang="ru-RU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endParaRPr lang="ru-RU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Также в проекте приняли участие следующие субъекты РФ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город Москва, Тюменская, 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Ярославская области, республики </a:t>
            </a: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Мордовия, Башкортостан, 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Татарстан и Приморский край</a:t>
            </a:r>
            <a:endParaRPr lang="ru-RU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225391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9513" y="332656"/>
            <a:ext cx="8584842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Пилотный проект</a:t>
            </a:r>
            <a:r>
              <a:rPr lang="en-US" sz="2800" b="1" dirty="0" smtClean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 </a:t>
            </a:r>
            <a:r>
              <a:rPr lang="ru-RU" sz="2800" b="1" dirty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«Единый электронный сервис</a:t>
            </a:r>
            <a:r>
              <a:rPr lang="ru-RU" sz="2800" b="1" dirty="0" smtClean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» (шаги реализации)</a:t>
            </a:r>
            <a:r>
              <a:rPr lang="ru-RU" sz="1900" b="1" dirty="0" smtClean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 </a:t>
            </a:r>
            <a:endParaRPr lang="ru-RU" sz="2000" b="1" dirty="0">
              <a:ln w="12700">
                <a:solidFill>
                  <a:srgbClr val="00797D">
                    <a:satMod val="155000"/>
                  </a:srgbClr>
                </a:solidFill>
                <a:prstDash val="solid"/>
              </a:ln>
              <a:solidFill>
                <a:srgbClr val="419BB8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268760"/>
            <a:ext cx="820891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Переработка механизма </a:t>
            </a: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работы 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приложения (текущее решение, обеспечивающее МВ взаимодействие в Новосибирской области), </a:t>
            </a: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позволяющего работать, как с электронными документами, сформированными по методическим рекомендациям 2.4.х и 2.5.х, так и с документами, сформированными по новым методическим рекомендациям 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3.0.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и далее.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Был реализован функционал отправки запросов к 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единому электронному сервису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на получение сведений от </a:t>
            </a:r>
            <a:r>
              <a:rPr lang="ru-RU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Росреестра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МВД,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ФНС и ПФР.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Проведено 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тестирование в тестовом и продуктивном контурах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СМЭВ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3.0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в рамках тестирования производилась отправка </a:t>
            </a: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запросов и опрос очередей 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ответов. 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 рамках тестирования производилась </a:t>
            </a: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отправка запросов с реальными данными и отправка запросов с тестовыми данными (эталонными) с использованием модулей </a:t>
            </a:r>
            <a:r>
              <a:rPr lang="ru-RU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автотестирования</a:t>
            </a: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05924305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9513" y="332656"/>
            <a:ext cx="8584842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Пилотный проект</a:t>
            </a:r>
            <a:r>
              <a:rPr lang="en-US" sz="2800" b="1" dirty="0" smtClean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 </a:t>
            </a:r>
            <a:r>
              <a:rPr lang="ru-RU" sz="2800" b="1" dirty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«Единый электронный сервис</a:t>
            </a:r>
            <a:r>
              <a:rPr lang="ru-RU" sz="2800" b="1" dirty="0" smtClean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» (что мы умеем)</a:t>
            </a:r>
            <a:r>
              <a:rPr lang="ru-RU" sz="1900" b="1" dirty="0" smtClean="0">
                <a:ln w="12700">
                  <a:solidFill>
                    <a:srgbClr val="00797D">
                      <a:satMod val="155000"/>
                    </a:srgbClr>
                  </a:solidFill>
                  <a:prstDash val="solid"/>
                </a:ln>
                <a:solidFill>
                  <a:srgbClr val="419BB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 </a:t>
            </a:r>
            <a:endParaRPr lang="ru-RU" sz="2000" b="1" dirty="0">
              <a:ln w="12700">
                <a:solidFill>
                  <a:srgbClr val="00797D">
                    <a:satMod val="155000"/>
                  </a:srgbClr>
                </a:solidFill>
                <a:prstDash val="solid"/>
              </a:ln>
              <a:solidFill>
                <a:srgbClr val="419BB8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508006"/>
            <a:ext cx="820891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Росреестр</a:t>
            </a: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Сведения ГКН. Кадастровый паспорт объекта недвижимости.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МВД</a:t>
            </a: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Запрос на предоставление сведений об административных правонарушениях в области дорожного движения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ПФР</a:t>
            </a: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Запрос СНИЛС по предоставленным данным.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ФНС</a:t>
            </a: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Групповой запрос ИНН физического лица (с русскоязычными наименованиями элементов SOAP-пакета).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ФНС</a:t>
            </a: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Групповой запрос ИНН физического лица (с латинскими наименованиями элементов SOAP-пакетов).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ФНС</a:t>
            </a: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Единичный запрос ИНН физического лица (с русскоязычными наименованиями элементов SOAP-пакета).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ФНС</a:t>
            </a: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Единичный запрос ИНН физического лица (с латинскими наименованиями элементов SOAP-пакетов).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ФНС</a:t>
            </a: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Запрос сведений о среднесписочной численности работников лица (с русскоязычными наименованиями элементов SOAP-пакета).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ФНС</a:t>
            </a: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Запрос сведений о среднесписочной численности работников лица (с латинскими наименованиями элементов SOAP-пакета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). </a:t>
            </a:r>
            <a:endParaRPr lang="ru-RU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064907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6a3d872299e41ebc9e7b3cbbde442ef816fe884"/>
</p:tagLst>
</file>

<file path=ppt/theme/theme1.xml><?xml version="1.0" encoding="utf-8"?>
<a:theme xmlns:a="http://schemas.openxmlformats.org/drawingml/2006/main" name="Шаблон с примерами V2.3">
  <a:themeElements>
    <a:clrScheme name="ATC_1 1">
      <a:dk1>
        <a:srgbClr val="004144"/>
      </a:dk1>
      <a:lt1>
        <a:sysClr val="window" lastClr="FFFFFF"/>
      </a:lt1>
      <a:dk2>
        <a:srgbClr val="00797D"/>
      </a:dk2>
      <a:lt2>
        <a:srgbClr val="419BB8"/>
      </a:lt2>
      <a:accent1>
        <a:srgbClr val="DC5A20"/>
      </a:accent1>
      <a:accent2>
        <a:srgbClr val="C0C1BF"/>
      </a:accent2>
      <a:accent3>
        <a:srgbClr val="9FC62C"/>
      </a:accent3>
      <a:accent4>
        <a:srgbClr val="1FA072"/>
      </a:accent4>
      <a:accent5>
        <a:srgbClr val="4BACC6"/>
      </a:accent5>
      <a:accent6>
        <a:srgbClr val="F6BC1E"/>
      </a:accent6>
      <a:hlink>
        <a:srgbClr val="00478A"/>
      </a:hlink>
      <a:folHlink>
        <a:srgbClr val="BD2D6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14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>
        <a:ln w="6350">
          <a:solidFill>
            <a:schemeClr val="tx1">
              <a:lumMod val="75000"/>
              <a:lumOff val="25000"/>
            </a:schemeClr>
          </a:solidFill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 w="9525">
          <a:noFill/>
          <a:miter lim="800000"/>
          <a:headEnd/>
          <a:tailEnd/>
        </a:ln>
      </a:spPr>
      <a:bodyPr>
        <a:spAutoFit/>
      </a:bodyPr>
      <a:lstStyle>
        <a:defPPr eaLnBrk="1" hangingPunct="1">
          <a:defRPr sz="4200" dirty="0" smtClean="0">
            <a:solidFill>
              <a:srgbClr val="595959"/>
            </a:solidFill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Шаблон с примерами V2.3">
  <a:themeElements>
    <a:clrScheme name="ATC_1 1">
      <a:dk1>
        <a:srgbClr val="004144"/>
      </a:dk1>
      <a:lt1>
        <a:sysClr val="window" lastClr="FFFFFF"/>
      </a:lt1>
      <a:dk2>
        <a:srgbClr val="00797D"/>
      </a:dk2>
      <a:lt2>
        <a:srgbClr val="419BB8"/>
      </a:lt2>
      <a:accent1>
        <a:srgbClr val="DC5A20"/>
      </a:accent1>
      <a:accent2>
        <a:srgbClr val="C0C1BF"/>
      </a:accent2>
      <a:accent3>
        <a:srgbClr val="9FC62C"/>
      </a:accent3>
      <a:accent4>
        <a:srgbClr val="1FA072"/>
      </a:accent4>
      <a:accent5>
        <a:srgbClr val="4BACC6"/>
      </a:accent5>
      <a:accent6>
        <a:srgbClr val="F6BC1E"/>
      </a:accent6>
      <a:hlink>
        <a:srgbClr val="00478A"/>
      </a:hlink>
      <a:folHlink>
        <a:srgbClr val="BD2D6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14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>
        <a:ln w="6350">
          <a:solidFill>
            <a:schemeClr val="tx1">
              <a:lumMod val="75000"/>
              <a:lumOff val="25000"/>
            </a:schemeClr>
          </a:solidFill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 w="9525">
          <a:noFill/>
          <a:miter lim="800000"/>
          <a:headEnd/>
          <a:tailEnd/>
        </a:ln>
      </a:spPr>
      <a:bodyPr>
        <a:spAutoFit/>
      </a:bodyPr>
      <a:lstStyle>
        <a:defPPr eaLnBrk="1" hangingPunct="1">
          <a:defRPr sz="4200" dirty="0" smtClean="0">
            <a:solidFill>
              <a:srgbClr val="595959"/>
            </a:solidFill>
            <a:cs typeface="Arial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2_Шаблон с примерами V2.3">
  <a:themeElements>
    <a:clrScheme name="ATC_1 1">
      <a:dk1>
        <a:srgbClr val="004144"/>
      </a:dk1>
      <a:lt1>
        <a:sysClr val="window" lastClr="FFFFFF"/>
      </a:lt1>
      <a:dk2>
        <a:srgbClr val="00797D"/>
      </a:dk2>
      <a:lt2>
        <a:srgbClr val="419BB8"/>
      </a:lt2>
      <a:accent1>
        <a:srgbClr val="DC5A20"/>
      </a:accent1>
      <a:accent2>
        <a:srgbClr val="C0C1BF"/>
      </a:accent2>
      <a:accent3>
        <a:srgbClr val="9FC62C"/>
      </a:accent3>
      <a:accent4>
        <a:srgbClr val="1FA072"/>
      </a:accent4>
      <a:accent5>
        <a:srgbClr val="4BACC6"/>
      </a:accent5>
      <a:accent6>
        <a:srgbClr val="F6BC1E"/>
      </a:accent6>
      <a:hlink>
        <a:srgbClr val="00478A"/>
      </a:hlink>
      <a:folHlink>
        <a:srgbClr val="BD2D6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14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>
        <a:ln w="6350">
          <a:solidFill>
            <a:schemeClr val="tx1">
              <a:lumMod val="75000"/>
              <a:lumOff val="25000"/>
            </a:schemeClr>
          </a:solidFill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 w="9525">
          <a:noFill/>
          <a:miter lim="800000"/>
          <a:headEnd/>
          <a:tailEnd/>
        </a:ln>
      </a:spPr>
      <a:bodyPr>
        <a:spAutoFit/>
      </a:bodyPr>
      <a:lstStyle>
        <a:defPPr eaLnBrk="1" hangingPunct="1">
          <a:defRPr sz="4200" dirty="0" smtClean="0">
            <a:solidFill>
              <a:srgbClr val="595959"/>
            </a:solidFill>
            <a:cs typeface="Arial" pitchFamily="34" charset="0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3_Шаблон с примерами V2.3">
  <a:themeElements>
    <a:clrScheme name="ATC_1 1">
      <a:dk1>
        <a:srgbClr val="004144"/>
      </a:dk1>
      <a:lt1>
        <a:sysClr val="window" lastClr="FFFFFF"/>
      </a:lt1>
      <a:dk2>
        <a:srgbClr val="00797D"/>
      </a:dk2>
      <a:lt2>
        <a:srgbClr val="419BB8"/>
      </a:lt2>
      <a:accent1>
        <a:srgbClr val="DC5A20"/>
      </a:accent1>
      <a:accent2>
        <a:srgbClr val="C0C1BF"/>
      </a:accent2>
      <a:accent3>
        <a:srgbClr val="9FC62C"/>
      </a:accent3>
      <a:accent4>
        <a:srgbClr val="1FA072"/>
      </a:accent4>
      <a:accent5>
        <a:srgbClr val="4BACC6"/>
      </a:accent5>
      <a:accent6>
        <a:srgbClr val="F6BC1E"/>
      </a:accent6>
      <a:hlink>
        <a:srgbClr val="00478A"/>
      </a:hlink>
      <a:folHlink>
        <a:srgbClr val="BD2D6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14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>
        <a:ln w="6350">
          <a:solidFill>
            <a:schemeClr val="tx1">
              <a:lumMod val="75000"/>
              <a:lumOff val="25000"/>
            </a:schemeClr>
          </a:solidFill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 w="9525">
          <a:noFill/>
          <a:miter lim="800000"/>
          <a:headEnd/>
          <a:tailEnd/>
        </a:ln>
      </a:spPr>
      <a:bodyPr>
        <a:spAutoFit/>
      </a:bodyPr>
      <a:lstStyle>
        <a:defPPr eaLnBrk="1" hangingPunct="1">
          <a:defRPr sz="4200" dirty="0" smtClean="0">
            <a:solidFill>
              <a:srgbClr val="595959"/>
            </a:solidFill>
            <a:cs typeface="Arial" pitchFamily="34" charset="0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4_Шаблон с примерами V2.3">
  <a:themeElements>
    <a:clrScheme name="ATC_1 1">
      <a:dk1>
        <a:srgbClr val="004144"/>
      </a:dk1>
      <a:lt1>
        <a:sysClr val="window" lastClr="FFFFFF"/>
      </a:lt1>
      <a:dk2>
        <a:srgbClr val="00797D"/>
      </a:dk2>
      <a:lt2>
        <a:srgbClr val="419BB8"/>
      </a:lt2>
      <a:accent1>
        <a:srgbClr val="DC5A20"/>
      </a:accent1>
      <a:accent2>
        <a:srgbClr val="C0C1BF"/>
      </a:accent2>
      <a:accent3>
        <a:srgbClr val="9FC62C"/>
      </a:accent3>
      <a:accent4>
        <a:srgbClr val="1FA072"/>
      </a:accent4>
      <a:accent5>
        <a:srgbClr val="4BACC6"/>
      </a:accent5>
      <a:accent6>
        <a:srgbClr val="F6BC1E"/>
      </a:accent6>
      <a:hlink>
        <a:srgbClr val="00478A"/>
      </a:hlink>
      <a:folHlink>
        <a:srgbClr val="BD2D6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14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>
        <a:ln w="6350">
          <a:solidFill>
            <a:schemeClr val="tx1">
              <a:lumMod val="75000"/>
              <a:lumOff val="25000"/>
            </a:schemeClr>
          </a:solidFill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 w="9525">
          <a:noFill/>
          <a:miter lim="800000"/>
          <a:headEnd/>
          <a:tailEnd/>
        </a:ln>
      </a:spPr>
      <a:bodyPr>
        <a:spAutoFit/>
      </a:bodyPr>
      <a:lstStyle>
        <a:defPPr eaLnBrk="1" hangingPunct="1">
          <a:defRPr sz="4200" dirty="0" smtClean="0">
            <a:solidFill>
              <a:srgbClr val="595959"/>
            </a:solidFill>
            <a:cs typeface="Arial" pitchFamily="34" charset="0"/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5_Шаблон с примерами V2.3">
  <a:themeElements>
    <a:clrScheme name="ATC_1 1">
      <a:dk1>
        <a:srgbClr val="004144"/>
      </a:dk1>
      <a:lt1>
        <a:sysClr val="window" lastClr="FFFFFF"/>
      </a:lt1>
      <a:dk2>
        <a:srgbClr val="00797D"/>
      </a:dk2>
      <a:lt2>
        <a:srgbClr val="419BB8"/>
      </a:lt2>
      <a:accent1>
        <a:srgbClr val="DC5A20"/>
      </a:accent1>
      <a:accent2>
        <a:srgbClr val="C0C1BF"/>
      </a:accent2>
      <a:accent3>
        <a:srgbClr val="9FC62C"/>
      </a:accent3>
      <a:accent4>
        <a:srgbClr val="1FA072"/>
      </a:accent4>
      <a:accent5>
        <a:srgbClr val="4BACC6"/>
      </a:accent5>
      <a:accent6>
        <a:srgbClr val="F6BC1E"/>
      </a:accent6>
      <a:hlink>
        <a:srgbClr val="00478A"/>
      </a:hlink>
      <a:folHlink>
        <a:srgbClr val="BD2D6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14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>
        <a:ln w="6350">
          <a:solidFill>
            <a:schemeClr val="tx1">
              <a:lumMod val="75000"/>
              <a:lumOff val="25000"/>
            </a:schemeClr>
          </a:solidFill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 w="9525">
          <a:noFill/>
          <a:miter lim="800000"/>
          <a:headEnd/>
          <a:tailEnd/>
        </a:ln>
      </a:spPr>
      <a:bodyPr>
        <a:spAutoFit/>
      </a:bodyPr>
      <a:lstStyle>
        <a:defPPr eaLnBrk="1" hangingPunct="1">
          <a:defRPr sz="4200" dirty="0" smtClean="0">
            <a:solidFill>
              <a:srgbClr val="595959"/>
            </a:solidFill>
            <a:cs typeface="Arial" pitchFamily="34" charset="0"/>
          </a:defRPr>
        </a:defPPr>
      </a:lstStyle>
    </a:txDef>
  </a:objectDefaults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11017</TotalTime>
  <Words>737</Words>
  <Application>Microsoft Office PowerPoint</Application>
  <PresentationFormat>Экран (4:3)</PresentationFormat>
  <Paragraphs>134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Шаблон с примерами V2.3</vt:lpstr>
      <vt:lpstr>1_Шаблон с примерами V2.3</vt:lpstr>
      <vt:lpstr>2_Шаблон с примерами V2.3</vt:lpstr>
      <vt:lpstr>3_Шаблон с примерами V2.3</vt:lpstr>
      <vt:lpstr>4_Шаблон с примерами V2.3</vt:lpstr>
      <vt:lpstr>5_Шаблон с примерами V2.3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МФЦ</dc:title>
  <dc:creator>avozzhaeva@at-consulting.ru</dc:creator>
  <cp:lastModifiedBy>Горобцов Алексей Владимирович</cp:lastModifiedBy>
  <cp:revision>766</cp:revision>
  <dcterms:created xsi:type="dcterms:W3CDTF">2011-07-14T13:16:56Z</dcterms:created>
  <dcterms:modified xsi:type="dcterms:W3CDTF">2015-02-06T06:09:03Z</dcterms:modified>
</cp:coreProperties>
</file>