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56" r:id="rId1"/>
    <p:sldMasterId id="2147485472" r:id="rId2"/>
  </p:sldMasterIdLst>
  <p:notesMasterIdLst>
    <p:notesMasterId r:id="rId11"/>
  </p:notesMasterIdLst>
  <p:handoutMasterIdLst>
    <p:handoutMasterId r:id="rId12"/>
  </p:handoutMasterIdLst>
  <p:sldIdLst>
    <p:sldId id="698" r:id="rId3"/>
    <p:sldId id="726" r:id="rId4"/>
    <p:sldId id="723" r:id="rId5"/>
    <p:sldId id="736" r:id="rId6"/>
    <p:sldId id="738" r:id="rId7"/>
    <p:sldId id="737" r:id="rId8"/>
    <p:sldId id="731" r:id="rId9"/>
    <p:sldId id="735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047"/>
    <a:srgbClr val="94B6D2"/>
    <a:srgbClr val="FF0000"/>
    <a:srgbClr val="DE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316" autoAdjust="0"/>
  </p:normalViewPr>
  <p:slideViewPr>
    <p:cSldViewPr>
      <p:cViewPr>
        <p:scale>
          <a:sx n="66" d="100"/>
          <a:sy n="66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4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Лист1!$B$4:$B$11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Лист1!$C$4:$C$11</c:f>
              <c:numCache>
                <c:formatCode>General</c:formatCode>
                <c:ptCount val="8"/>
                <c:pt idx="0">
                  <c:v>1147</c:v>
                </c:pt>
                <c:pt idx="1">
                  <c:v>1140</c:v>
                </c:pt>
                <c:pt idx="2">
                  <c:v>1085</c:v>
                </c:pt>
                <c:pt idx="3">
                  <c:v>1029</c:v>
                </c:pt>
                <c:pt idx="4">
                  <c:v>994</c:v>
                </c:pt>
                <c:pt idx="5">
                  <c:v>954</c:v>
                </c:pt>
                <c:pt idx="6">
                  <c:v>890</c:v>
                </c:pt>
                <c:pt idx="7">
                  <c:v>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41888"/>
        <c:axId val="92279552"/>
      </c:barChart>
      <c:catAx>
        <c:axId val="9194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279552"/>
        <c:crosses val="autoZero"/>
        <c:auto val="1"/>
        <c:lblAlgn val="ctr"/>
        <c:lblOffset val="100"/>
        <c:noMultiLvlLbl val="0"/>
      </c:catAx>
      <c:valAx>
        <c:axId val="92279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 дал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4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816"/>
          </a:xfrm>
          <a:prstGeom prst="rect">
            <a:avLst/>
          </a:prstGeom>
        </p:spPr>
        <p:txBody>
          <a:bodyPr vert="horz" lIns="93102" tIns="46551" rIns="93102" bIns="4655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816"/>
          </a:xfrm>
          <a:prstGeom prst="rect">
            <a:avLst/>
          </a:prstGeom>
        </p:spPr>
        <p:txBody>
          <a:bodyPr vert="horz" lIns="93102" tIns="46551" rIns="93102" bIns="4655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6D8807-3B15-4FC3-83A9-5D8FCEA5DA9A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26"/>
            <a:ext cx="2945659" cy="494816"/>
          </a:xfrm>
          <a:prstGeom prst="rect">
            <a:avLst/>
          </a:prstGeom>
        </p:spPr>
        <p:txBody>
          <a:bodyPr vert="horz" lIns="93102" tIns="46551" rIns="93102" bIns="4655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226"/>
            <a:ext cx="2945659" cy="494816"/>
          </a:xfrm>
          <a:prstGeom prst="rect">
            <a:avLst/>
          </a:prstGeom>
        </p:spPr>
        <p:txBody>
          <a:bodyPr vert="horz" lIns="93102" tIns="46551" rIns="93102" bIns="4655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2D532-86A1-48FD-BE55-A9178872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4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816"/>
          </a:xfrm>
          <a:prstGeom prst="rect">
            <a:avLst/>
          </a:prstGeom>
        </p:spPr>
        <p:txBody>
          <a:bodyPr vert="horz" lIns="93102" tIns="46551" rIns="93102" bIns="465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816"/>
          </a:xfrm>
          <a:prstGeom prst="rect">
            <a:avLst/>
          </a:prstGeom>
        </p:spPr>
        <p:txBody>
          <a:bodyPr vert="horz" lIns="93102" tIns="46551" rIns="93102" bIns="465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849765-5F1D-4803-A202-D3BA7DAFE37A}" type="datetimeFigureOut">
              <a:rPr lang="ru-RU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1" rIns="93102" bIns="4655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710"/>
            <a:ext cx="5438140" cy="4466109"/>
          </a:xfrm>
          <a:prstGeom prst="rect">
            <a:avLst/>
          </a:prstGeom>
        </p:spPr>
        <p:txBody>
          <a:bodyPr vert="horz" lIns="93102" tIns="46551" rIns="93102" bIns="4655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26"/>
            <a:ext cx="2945659" cy="494816"/>
          </a:xfrm>
          <a:prstGeom prst="rect">
            <a:avLst/>
          </a:prstGeom>
        </p:spPr>
        <p:txBody>
          <a:bodyPr vert="horz" lIns="93102" tIns="46551" rIns="93102" bIns="465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226"/>
            <a:ext cx="2945659" cy="494816"/>
          </a:xfrm>
          <a:prstGeom prst="rect">
            <a:avLst/>
          </a:prstGeom>
        </p:spPr>
        <p:txBody>
          <a:bodyPr vert="horz" lIns="93102" tIns="46551" rIns="93102" bIns="465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490D29-2DF8-4AAC-82AE-B9AF4F21D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71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9C152-0691-408B-84A5-AD81D2E3E683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24785-2F08-404D-B282-72FE4959868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90D29-2DF8-4AAC-82AE-B9AF4F21DB0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0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1008DB-5763-4B95-B24E-001286FA748A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AB3797-EE8E-4AA1-8B5D-B0AB379028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25EAC-0147-4F15-92FD-72CABD5BAAEC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15B5C-CD0B-48E8-A471-72F274BB8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D76080E4-7D8E-4711-BDE1-2B24C78A073C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D24EB579-5950-462A-88B1-CF04EE408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65099"/>
            <a:ext cx="8858250" cy="908883"/>
          </a:xfrm>
          <a:noFill/>
        </p:spPr>
        <p:txBody>
          <a:bodyPr lIns="90000" tIns="0" rIns="0" bIns="0" rtlCol="0">
            <a:noAutofit/>
          </a:bodyPr>
          <a:lstStyle>
            <a:lvl1pPr>
              <a:lnSpc>
                <a:spcPct val="90000"/>
              </a:lnSpc>
              <a:defRPr lang="ru-RU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0" y="6565900"/>
            <a:ext cx="433388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2CB5-CC8A-4475-ABF6-F5B92821C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5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0"/>
            <a:ext cx="21555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6"/>
          <p:cNvSpPr>
            <a:spLocks/>
          </p:cNvSpPr>
          <p:nvPr userDrawn="1"/>
        </p:nvSpPr>
        <p:spPr bwMode="auto">
          <a:xfrm>
            <a:off x="252413" y="276224"/>
            <a:ext cx="8626475" cy="6176055"/>
          </a:xfrm>
          <a:custGeom>
            <a:avLst/>
            <a:gdLst>
              <a:gd name="T0" fmla="*/ 0 w 2710"/>
              <a:gd name="T1" fmla="*/ 0 h 1940"/>
              <a:gd name="T2" fmla="*/ 0 w 2710"/>
              <a:gd name="T3" fmla="*/ 1933 h 1940"/>
              <a:gd name="T4" fmla="*/ 1667 w 2710"/>
              <a:gd name="T5" fmla="*/ 1933 h 1940"/>
              <a:gd name="T6" fmla="*/ 2106 w 2710"/>
              <a:gd name="T7" fmla="*/ 1693 h 1940"/>
              <a:gd name="T8" fmla="*/ 2710 w 2710"/>
              <a:gd name="T9" fmla="*/ 888 h 1940"/>
              <a:gd name="T10" fmla="*/ 2710 w 2710"/>
              <a:gd name="T11" fmla="*/ 0 h 1940"/>
              <a:gd name="T12" fmla="*/ 0 w 2710"/>
              <a:gd name="T13" fmla="*/ 0 h 1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0" h="1940">
                <a:moveTo>
                  <a:pt x="0" y="0"/>
                </a:moveTo>
                <a:cubicBezTo>
                  <a:pt x="0" y="1933"/>
                  <a:pt x="0" y="1933"/>
                  <a:pt x="0" y="1933"/>
                </a:cubicBezTo>
                <a:cubicBezTo>
                  <a:pt x="1667" y="1933"/>
                  <a:pt x="1667" y="1933"/>
                  <a:pt x="1667" y="1933"/>
                </a:cubicBezTo>
                <a:cubicBezTo>
                  <a:pt x="1955" y="1933"/>
                  <a:pt x="1910" y="1940"/>
                  <a:pt x="2106" y="1693"/>
                </a:cubicBezTo>
                <a:cubicBezTo>
                  <a:pt x="2710" y="888"/>
                  <a:pt x="2710" y="888"/>
                  <a:pt x="2710" y="888"/>
                </a:cubicBezTo>
                <a:cubicBezTo>
                  <a:pt x="2710" y="0"/>
                  <a:pt x="2710" y="0"/>
                  <a:pt x="271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91580" y="2293366"/>
            <a:ext cx="6048672" cy="2323084"/>
          </a:xfrm>
        </p:spPr>
        <p:txBody>
          <a:bodyPr tIns="108000" anchor="t" anchorCtr="0"/>
          <a:lstStyle>
            <a:lvl1pPr algn="ctr">
              <a:lnSpc>
                <a:spcPct val="105000"/>
              </a:lnSpc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Титульный слайд</a:t>
            </a:r>
            <a:br>
              <a:rPr lang="ru-RU" dirty="0" smtClean="0"/>
            </a:br>
            <a:r>
              <a:rPr lang="ru-RU" dirty="0" smtClean="0"/>
              <a:t>максимум 4 строки</a:t>
            </a:r>
            <a:br>
              <a:rPr lang="ru-RU" dirty="0" smtClean="0"/>
            </a:br>
            <a:r>
              <a:rPr lang="en-US" dirty="0" smtClean="0"/>
              <a:t>Verdana 34 </a:t>
            </a:r>
            <a:br>
              <a:rPr lang="en-US" dirty="0" smtClean="0"/>
            </a:br>
            <a:r>
              <a:rPr lang="en-US" dirty="0" smtClean="0"/>
              <a:t>Bold Italic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5684573"/>
            <a:ext cx="5437386" cy="216024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Имя, должность </a:t>
            </a:r>
            <a:r>
              <a:rPr lang="en-US" dirty="0" smtClean="0"/>
              <a:t>Verdana 13 Bold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768244" y="6059897"/>
            <a:ext cx="2110643" cy="377526"/>
            <a:chOff x="6768244" y="6048881"/>
            <a:chExt cx="2110643" cy="377526"/>
          </a:xfrm>
        </p:grpSpPr>
        <p:pic>
          <p:nvPicPr>
            <p:cNvPr id="1026" name="Picture 2" descr="U:\KontraPunkt\Jobs\4481_Baltika - PowerPoint\Received\Work\Baltika, Cyrillic.emf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794" y="6056509"/>
              <a:ext cx="1616093" cy="36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4" y="6048881"/>
              <a:ext cx="494550" cy="23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033" y="1940171"/>
            <a:ext cx="1485766" cy="3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1" y="5904892"/>
            <a:ext cx="5437387" cy="2745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Число, месяц, год </a:t>
            </a:r>
            <a:r>
              <a:rPr lang="en-US" dirty="0" smtClean="0"/>
              <a:t>Verdana 13</a:t>
            </a:r>
            <a:endParaRPr lang="en-GB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44724" y="5750393"/>
            <a:ext cx="181454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Введите имя и должность</a:t>
            </a:r>
            <a:endParaRPr lang="en-US" sz="900" b="1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Введите число, месяц и год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-2976232" y="4414451"/>
            <a:ext cx="280271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Вставка заголовка и даты на слайд: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 1.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Выберите вкладку «Вставка»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2.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Нажмите «Колонтитулы»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3.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Поставьте отметку «Нижний колонтитул»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4.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 Впишите название презентации и дату</a:t>
            </a:r>
            <a:b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в поле «Нижний колонтитул»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4.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Нажмите «Применить ко всем»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53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0"/>
            <a:ext cx="214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6"/>
          <p:cNvSpPr>
            <a:spLocks/>
          </p:cNvSpPr>
          <p:nvPr userDrawn="1"/>
        </p:nvSpPr>
        <p:spPr bwMode="auto">
          <a:xfrm>
            <a:off x="252413" y="276224"/>
            <a:ext cx="8626475" cy="6176055"/>
          </a:xfrm>
          <a:custGeom>
            <a:avLst/>
            <a:gdLst>
              <a:gd name="T0" fmla="*/ 0 w 2710"/>
              <a:gd name="T1" fmla="*/ 0 h 1940"/>
              <a:gd name="T2" fmla="*/ 0 w 2710"/>
              <a:gd name="T3" fmla="*/ 1933 h 1940"/>
              <a:gd name="T4" fmla="*/ 1667 w 2710"/>
              <a:gd name="T5" fmla="*/ 1933 h 1940"/>
              <a:gd name="T6" fmla="*/ 2106 w 2710"/>
              <a:gd name="T7" fmla="*/ 1693 h 1940"/>
              <a:gd name="T8" fmla="*/ 2710 w 2710"/>
              <a:gd name="T9" fmla="*/ 888 h 1940"/>
              <a:gd name="T10" fmla="*/ 2710 w 2710"/>
              <a:gd name="T11" fmla="*/ 0 h 1940"/>
              <a:gd name="T12" fmla="*/ 0 w 2710"/>
              <a:gd name="T13" fmla="*/ 0 h 1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0" h="1940">
                <a:moveTo>
                  <a:pt x="0" y="0"/>
                </a:moveTo>
                <a:cubicBezTo>
                  <a:pt x="0" y="1933"/>
                  <a:pt x="0" y="1933"/>
                  <a:pt x="0" y="1933"/>
                </a:cubicBezTo>
                <a:cubicBezTo>
                  <a:pt x="1667" y="1933"/>
                  <a:pt x="1667" y="1933"/>
                  <a:pt x="1667" y="1933"/>
                </a:cubicBezTo>
                <a:cubicBezTo>
                  <a:pt x="1955" y="1933"/>
                  <a:pt x="1910" y="1940"/>
                  <a:pt x="2106" y="1693"/>
                </a:cubicBezTo>
                <a:cubicBezTo>
                  <a:pt x="2710" y="888"/>
                  <a:pt x="2710" y="888"/>
                  <a:pt x="2710" y="888"/>
                </a:cubicBezTo>
                <a:cubicBezTo>
                  <a:pt x="2710" y="0"/>
                  <a:pt x="2710" y="0"/>
                  <a:pt x="271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12954" y="1961281"/>
            <a:ext cx="3909923" cy="2323336"/>
          </a:xfrm>
          <a:custGeom>
            <a:avLst/>
            <a:gdLst>
              <a:gd name="connsiteX0" fmla="*/ 0 w 3909923"/>
              <a:gd name="connsiteY0" fmla="*/ 0 h 2323084"/>
              <a:gd name="connsiteX1" fmla="*/ 3909923 w 3909923"/>
              <a:gd name="connsiteY1" fmla="*/ 0 h 2323084"/>
              <a:gd name="connsiteX2" fmla="*/ 3909923 w 3909923"/>
              <a:gd name="connsiteY2" fmla="*/ 2323084 h 2323084"/>
              <a:gd name="connsiteX3" fmla="*/ 0 w 3909923"/>
              <a:gd name="connsiteY3" fmla="*/ 2323084 h 2323084"/>
              <a:gd name="connsiteX4" fmla="*/ 0 w 3909923"/>
              <a:gd name="connsiteY4" fmla="*/ 0 h 2323084"/>
              <a:gd name="connsiteX0" fmla="*/ 0 w 3909923"/>
              <a:gd name="connsiteY0" fmla="*/ 0 h 2323084"/>
              <a:gd name="connsiteX1" fmla="*/ 3909923 w 3909923"/>
              <a:gd name="connsiteY1" fmla="*/ 0 h 2323084"/>
              <a:gd name="connsiteX2" fmla="*/ 3897789 w 3909923"/>
              <a:gd name="connsiteY2" fmla="*/ 1617942 h 2323084"/>
              <a:gd name="connsiteX3" fmla="*/ 3909923 w 3909923"/>
              <a:gd name="connsiteY3" fmla="*/ 2323084 h 2323084"/>
              <a:gd name="connsiteX4" fmla="*/ 0 w 3909923"/>
              <a:gd name="connsiteY4" fmla="*/ 2323084 h 2323084"/>
              <a:gd name="connsiteX5" fmla="*/ 0 w 3909923"/>
              <a:gd name="connsiteY5" fmla="*/ 0 h 2323084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897789 w 3909923"/>
              <a:gd name="connsiteY2" fmla="*/ 1617942 h 2323336"/>
              <a:gd name="connsiteX3" fmla="*/ 3909923 w 3909923"/>
              <a:gd name="connsiteY3" fmla="*/ 2323084 h 2323336"/>
              <a:gd name="connsiteX4" fmla="*/ 3288189 w 3909923"/>
              <a:gd name="connsiteY4" fmla="*/ 2323336 h 2323336"/>
              <a:gd name="connsiteX5" fmla="*/ 0 w 3909923"/>
              <a:gd name="connsiteY5" fmla="*/ 2323084 h 2323336"/>
              <a:gd name="connsiteX6" fmla="*/ 0 w 3909923"/>
              <a:gd name="connsiteY6" fmla="*/ 0 h 2323336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897789 w 3909923"/>
              <a:gd name="connsiteY2" fmla="*/ 1617942 h 2323336"/>
              <a:gd name="connsiteX3" fmla="*/ 3288189 w 3909923"/>
              <a:gd name="connsiteY3" fmla="*/ 2323336 h 2323336"/>
              <a:gd name="connsiteX4" fmla="*/ 0 w 3909923"/>
              <a:gd name="connsiteY4" fmla="*/ 2323084 h 2323336"/>
              <a:gd name="connsiteX5" fmla="*/ 0 w 3909923"/>
              <a:gd name="connsiteY5" fmla="*/ 0 h 2323336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897789 w 3909923"/>
              <a:gd name="connsiteY2" fmla="*/ 1589367 h 2323336"/>
              <a:gd name="connsiteX3" fmla="*/ 3288189 w 3909923"/>
              <a:gd name="connsiteY3" fmla="*/ 2323336 h 2323336"/>
              <a:gd name="connsiteX4" fmla="*/ 0 w 3909923"/>
              <a:gd name="connsiteY4" fmla="*/ 2323084 h 2323336"/>
              <a:gd name="connsiteX5" fmla="*/ 0 w 3909923"/>
              <a:gd name="connsiteY5" fmla="*/ 0 h 2323336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902552 w 3909923"/>
              <a:gd name="connsiteY2" fmla="*/ 1565555 h 2323336"/>
              <a:gd name="connsiteX3" fmla="*/ 3288189 w 3909923"/>
              <a:gd name="connsiteY3" fmla="*/ 2323336 h 2323336"/>
              <a:gd name="connsiteX4" fmla="*/ 0 w 3909923"/>
              <a:gd name="connsiteY4" fmla="*/ 2323084 h 2323336"/>
              <a:gd name="connsiteX5" fmla="*/ 0 w 3909923"/>
              <a:gd name="connsiteY5" fmla="*/ 0 h 2323336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902552 w 3909923"/>
              <a:gd name="connsiteY2" fmla="*/ 1532218 h 2323336"/>
              <a:gd name="connsiteX3" fmla="*/ 3288189 w 3909923"/>
              <a:gd name="connsiteY3" fmla="*/ 2323336 h 2323336"/>
              <a:gd name="connsiteX4" fmla="*/ 0 w 3909923"/>
              <a:gd name="connsiteY4" fmla="*/ 2323084 h 2323336"/>
              <a:gd name="connsiteX5" fmla="*/ 0 w 3909923"/>
              <a:gd name="connsiteY5" fmla="*/ 0 h 23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23" h="2323336">
                <a:moveTo>
                  <a:pt x="0" y="0"/>
                </a:moveTo>
                <a:lnTo>
                  <a:pt x="3909923" y="0"/>
                </a:lnTo>
                <a:cubicBezTo>
                  <a:pt x="3905878" y="539314"/>
                  <a:pt x="3906597" y="992904"/>
                  <a:pt x="3902552" y="1532218"/>
                </a:cubicBezTo>
                <a:lnTo>
                  <a:pt x="3288189" y="2323336"/>
                </a:lnTo>
                <a:lnTo>
                  <a:pt x="0" y="232308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t" anchorCtr="0">
            <a:noAutofit/>
          </a:bodyPr>
          <a:lstStyle>
            <a:lvl1pPr algn="ctr">
              <a:lnSpc>
                <a:spcPct val="105000"/>
              </a:lnSpc>
              <a:defRPr sz="3400" cap="none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Титульный</a:t>
            </a:r>
            <a:br>
              <a:rPr lang="ru-RU" dirty="0" smtClean="0"/>
            </a:br>
            <a:r>
              <a:rPr lang="ru-RU" dirty="0" smtClean="0"/>
              <a:t>4 строки</a:t>
            </a:r>
            <a:br>
              <a:rPr lang="ru-RU" dirty="0" smtClean="0"/>
            </a:br>
            <a:r>
              <a:rPr lang="en-US" dirty="0" smtClean="0"/>
              <a:t>Verdana 34 </a:t>
            </a:r>
            <a:br>
              <a:rPr lang="en-US" dirty="0" smtClean="0"/>
            </a:br>
            <a:r>
              <a:rPr lang="en-US" dirty="0" smtClean="0"/>
              <a:t>Bold Italic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2954" y="4897347"/>
            <a:ext cx="1800000" cy="72000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Имя, должность </a:t>
            </a:r>
            <a:r>
              <a:rPr lang="en-US" dirty="0" smtClean="0"/>
              <a:t>Verdana 13 Bold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768244" y="6059897"/>
            <a:ext cx="2110643" cy="377526"/>
            <a:chOff x="6768244" y="6048881"/>
            <a:chExt cx="2110643" cy="377526"/>
          </a:xfrm>
        </p:grpSpPr>
        <p:pic>
          <p:nvPicPr>
            <p:cNvPr id="1026" name="Picture 2" descr="U:\KontraPunkt\Jobs\4481_Baltika - PowerPoint\Received\Work\Baltika, Cyrillic.emf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794" y="6056509"/>
              <a:ext cx="1616093" cy="36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4" y="6048881"/>
              <a:ext cx="494550" cy="23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032" y="1506027"/>
            <a:ext cx="1485766" cy="3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2954" y="5616739"/>
            <a:ext cx="1800000" cy="7200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Число, месяц, год </a:t>
            </a:r>
            <a:r>
              <a:rPr lang="en-US" dirty="0" smtClean="0"/>
              <a:t>Verdana 13</a:t>
            </a:r>
            <a:endParaRPr lang="en-GB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44724" y="5750393"/>
            <a:ext cx="181454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Введите имя и должность</a:t>
            </a:r>
            <a:endParaRPr lang="en-US" sz="900" b="1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Введите число, месяц и год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-2976232" y="4414451"/>
            <a:ext cx="280271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Вставка заголовка и даты на слайд: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 1.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Выберите вкладку «Вставка»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2.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Нажмите «Колонтитулы»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3.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Поставьте отметку «Нижний колонтитул»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4.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 Впишите название презентации и дату</a:t>
            </a:r>
            <a:b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в поле «Нижний колонтитул»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4.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Нажмите «Применить ко всем»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368550" y="276224"/>
            <a:ext cx="6510337" cy="6155531"/>
          </a:xfrm>
          <a:custGeom>
            <a:avLst/>
            <a:gdLst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82025 w 6510337"/>
              <a:gd name="connsiteY6" fmla="*/ 6165056 h 6165056"/>
              <a:gd name="connsiteX7" fmla="*/ 3544094 w 6510337"/>
              <a:gd name="connsiteY7" fmla="*/ 6162676 h 6165056"/>
              <a:gd name="connsiteX8" fmla="*/ 0 w 6510337"/>
              <a:gd name="connsiteY8" fmla="*/ 6165056 h 6165056"/>
              <a:gd name="connsiteX9" fmla="*/ 4692049 w 6510337"/>
              <a:gd name="connsiteY9" fmla="*/ 10354 h 6165056"/>
              <a:gd name="connsiteX10" fmla="*/ 4759733 w 6510337"/>
              <a:gd name="connsiteY10" fmla="*/ 9967 h 6165056"/>
              <a:gd name="connsiteX11" fmla="*/ 4759733 w 6510337"/>
              <a:gd name="connsiteY11" fmla="*/ 9525 h 6165056"/>
              <a:gd name="connsiteX12" fmla="*/ 4837020 w 6510337"/>
              <a:gd name="connsiteY12" fmla="*/ 9525 h 6165056"/>
              <a:gd name="connsiteX13" fmla="*/ 6502399 w 6510337"/>
              <a:gd name="connsiteY13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782025 w 6510337"/>
              <a:gd name="connsiteY7" fmla="*/ 6165056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4759733 w 6510337"/>
              <a:gd name="connsiteY12" fmla="*/ 9525 h 6165056"/>
              <a:gd name="connsiteX13" fmla="*/ 4837020 w 6510337"/>
              <a:gd name="connsiteY13" fmla="*/ 9525 h 6165056"/>
              <a:gd name="connsiteX14" fmla="*/ 6502399 w 6510337"/>
              <a:gd name="connsiteY14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544094 w 6510337"/>
              <a:gd name="connsiteY7" fmla="*/ 6162676 h 6165056"/>
              <a:gd name="connsiteX8" fmla="*/ 0 w 6510337"/>
              <a:gd name="connsiteY8" fmla="*/ 6165056 h 6165056"/>
              <a:gd name="connsiteX9" fmla="*/ 4692049 w 6510337"/>
              <a:gd name="connsiteY9" fmla="*/ 10354 h 6165056"/>
              <a:gd name="connsiteX10" fmla="*/ 4759733 w 6510337"/>
              <a:gd name="connsiteY10" fmla="*/ 9967 h 6165056"/>
              <a:gd name="connsiteX11" fmla="*/ 4759733 w 6510337"/>
              <a:gd name="connsiteY11" fmla="*/ 9525 h 6165056"/>
              <a:gd name="connsiteX12" fmla="*/ 4837020 w 6510337"/>
              <a:gd name="connsiteY12" fmla="*/ 9525 h 6165056"/>
              <a:gd name="connsiteX13" fmla="*/ 6502399 w 6510337"/>
              <a:gd name="connsiteY13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4759733 w 6510337"/>
              <a:gd name="connsiteY12" fmla="*/ 9525 h 6165056"/>
              <a:gd name="connsiteX13" fmla="*/ 4837020 w 6510337"/>
              <a:gd name="connsiteY13" fmla="*/ 9525 h 6165056"/>
              <a:gd name="connsiteX14" fmla="*/ 6502399 w 6510337"/>
              <a:gd name="connsiteY14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4759733 w 6510337"/>
              <a:gd name="connsiteY12" fmla="*/ 9525 h 6165056"/>
              <a:gd name="connsiteX13" fmla="*/ 4837020 w 6510337"/>
              <a:gd name="connsiteY13" fmla="*/ 9525 h 6165056"/>
              <a:gd name="connsiteX14" fmla="*/ 6502399 w 6510337"/>
              <a:gd name="connsiteY14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4837020 w 6510337"/>
              <a:gd name="connsiteY12" fmla="*/ 9525 h 6165056"/>
              <a:gd name="connsiteX13" fmla="*/ 6502399 w 6510337"/>
              <a:gd name="connsiteY13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6502399 w 6510337"/>
              <a:gd name="connsiteY12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6502399 w 6510337"/>
              <a:gd name="connsiteY11" fmla="*/ 0 h 6165056"/>
              <a:gd name="connsiteX0" fmla="*/ 4692049 w 6510337"/>
              <a:gd name="connsiteY0" fmla="*/ 829 h 6155531"/>
              <a:gd name="connsiteX1" fmla="*/ 6502428 w 6510337"/>
              <a:gd name="connsiteY1" fmla="*/ 0 h 6155531"/>
              <a:gd name="connsiteX2" fmla="*/ 6510336 w 6510337"/>
              <a:gd name="connsiteY2" fmla="*/ 0 h 6155531"/>
              <a:gd name="connsiteX3" fmla="*/ 6510336 w 6510337"/>
              <a:gd name="connsiteY3" fmla="*/ 2396691 h 6155531"/>
              <a:gd name="connsiteX4" fmla="*/ 6509719 w 6510337"/>
              <a:gd name="connsiteY4" fmla="*/ 2396691 h 6155531"/>
              <a:gd name="connsiteX5" fmla="*/ 6510337 w 6510337"/>
              <a:gd name="connsiteY5" fmla="*/ 2599738 h 6155531"/>
              <a:gd name="connsiteX6" fmla="*/ 3798888 w 6510337"/>
              <a:gd name="connsiteY6" fmla="*/ 6134101 h 6155531"/>
              <a:gd name="connsiteX7" fmla="*/ 3694113 w 6510337"/>
              <a:gd name="connsiteY7" fmla="*/ 6146007 h 6155531"/>
              <a:gd name="connsiteX8" fmla="*/ 3544094 w 6510337"/>
              <a:gd name="connsiteY8" fmla="*/ 6153151 h 6155531"/>
              <a:gd name="connsiteX9" fmla="*/ 0 w 6510337"/>
              <a:gd name="connsiteY9" fmla="*/ 6155531 h 6155531"/>
              <a:gd name="connsiteX10" fmla="*/ 4692049 w 6510337"/>
              <a:gd name="connsiteY10" fmla="*/ 829 h 6155531"/>
              <a:gd name="connsiteX0" fmla="*/ 4692049 w 6510337"/>
              <a:gd name="connsiteY0" fmla="*/ 829 h 6155531"/>
              <a:gd name="connsiteX1" fmla="*/ 6510336 w 6510337"/>
              <a:gd name="connsiteY1" fmla="*/ 0 h 6155531"/>
              <a:gd name="connsiteX2" fmla="*/ 6510336 w 6510337"/>
              <a:gd name="connsiteY2" fmla="*/ 2396691 h 6155531"/>
              <a:gd name="connsiteX3" fmla="*/ 6509719 w 6510337"/>
              <a:gd name="connsiteY3" fmla="*/ 2396691 h 6155531"/>
              <a:gd name="connsiteX4" fmla="*/ 6510337 w 6510337"/>
              <a:gd name="connsiteY4" fmla="*/ 2599738 h 6155531"/>
              <a:gd name="connsiteX5" fmla="*/ 3798888 w 6510337"/>
              <a:gd name="connsiteY5" fmla="*/ 6134101 h 6155531"/>
              <a:gd name="connsiteX6" fmla="*/ 3694113 w 6510337"/>
              <a:gd name="connsiteY6" fmla="*/ 6146007 h 6155531"/>
              <a:gd name="connsiteX7" fmla="*/ 3544094 w 6510337"/>
              <a:gd name="connsiteY7" fmla="*/ 6153151 h 6155531"/>
              <a:gd name="connsiteX8" fmla="*/ 0 w 6510337"/>
              <a:gd name="connsiteY8" fmla="*/ 6155531 h 6155531"/>
              <a:gd name="connsiteX9" fmla="*/ 4692049 w 6510337"/>
              <a:gd name="connsiteY9" fmla="*/ 829 h 615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0337" h="6155531">
                <a:moveTo>
                  <a:pt x="4692049" y="829"/>
                </a:moveTo>
                <a:lnTo>
                  <a:pt x="6510336" y="0"/>
                </a:lnTo>
                <a:lnTo>
                  <a:pt x="6510336" y="2396691"/>
                </a:lnTo>
                <a:lnTo>
                  <a:pt x="6509719" y="2396691"/>
                </a:lnTo>
                <a:lnTo>
                  <a:pt x="6510337" y="2599738"/>
                </a:lnTo>
                <a:lnTo>
                  <a:pt x="3798888" y="6134101"/>
                </a:lnTo>
                <a:cubicBezTo>
                  <a:pt x="3763963" y="6136482"/>
                  <a:pt x="3729038" y="6143626"/>
                  <a:pt x="3694113" y="6146007"/>
                </a:cubicBezTo>
                <a:cubicBezTo>
                  <a:pt x="3639345" y="6150769"/>
                  <a:pt x="3594100" y="6150770"/>
                  <a:pt x="3544094" y="6153151"/>
                </a:cubicBezTo>
                <a:lnTo>
                  <a:pt x="0" y="6155531"/>
                </a:lnTo>
                <a:lnTo>
                  <a:pt x="4692049" y="82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lIns="3600000" tIns="277200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26" name="Text Box 12"/>
          <p:cNvSpPr txBox="1">
            <a:spLocks noChangeArrowheads="1"/>
          </p:cNvSpPr>
          <p:nvPr userDrawn="1"/>
        </p:nvSpPr>
        <p:spPr bwMode="auto">
          <a:xfrm>
            <a:off x="-2268000" y="1830957"/>
            <a:ext cx="20944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Для замены изображения </a:t>
            </a:r>
            <a:b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удалите его, а затем нажмите </a:t>
            </a:r>
            <a:b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на иконку на заполнителе,</a:t>
            </a:r>
            <a:b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чтобы выбрать новое 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4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407599"/>
            <a:ext cx="8640000" cy="4932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Уровень 1: золотистый маркер, </a:t>
            </a:r>
            <a:r>
              <a:rPr lang="ru-RU" dirty="0" err="1" smtClean="0"/>
              <a:t>Verdana</a:t>
            </a:r>
            <a:r>
              <a:rPr lang="ru-RU" dirty="0" smtClean="0"/>
              <a:t> 14</a:t>
            </a:r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8EE-AB0A-40AD-A602-A78795491A8E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Текстовый слайд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2489200" y="1418309"/>
            <a:ext cx="2379133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Уровни списка:</a:t>
            </a:r>
            <a:endParaRPr lang="en-US" sz="900" b="1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216000" indent="-180000" algn="r" eaLnBrk="1" hangingPunct="1">
              <a:spcBef>
                <a:spcPct val="50000"/>
              </a:spcBef>
              <a:buClr>
                <a:srgbClr val="D1B565"/>
              </a:buClr>
              <a:buFont typeface="Wingdings" pitchFamily="2" charset="2"/>
              <a:buChar char="l"/>
              <a:defRPr/>
            </a:pP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Уровень 1: золотистый маркер, 14</a:t>
            </a:r>
            <a:r>
              <a:rPr lang="en-US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pt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432000" lvl="1" indent="-180000" algn="r" eaLnBrk="1" hangingPunct="1">
              <a:spcBef>
                <a:spcPct val="50000"/>
              </a:spcBef>
              <a:buFont typeface="Verdana" pitchFamily="34" charset="0"/>
              <a:buChar char="•"/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Уровень 2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: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черный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маркер,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14</a:t>
            </a:r>
            <a:r>
              <a:rPr lang="en-US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pt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612000" lvl="2" indent="-180000" algn="r" eaLnBrk="1" hangingPunct="1">
              <a:spcBef>
                <a:spcPct val="50000"/>
              </a:spcBef>
              <a:buFont typeface="Verdana" pitchFamily="34" charset="0"/>
              <a:buChar char="‒"/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Уровень 3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: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черный дефис, 14</a:t>
            </a:r>
            <a:r>
              <a:rPr lang="en-US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pt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612000" lvl="2" indent="-180000" algn="r" eaLnBrk="1" hangingPunct="1">
              <a:spcBef>
                <a:spcPct val="50000"/>
              </a:spcBef>
              <a:buFont typeface="Verdana" pitchFamily="34" charset="0"/>
              <a:buChar char="‒"/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Для перехода на след. уровень</a:t>
            </a:r>
            <a:b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нажмите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Tab</a:t>
            </a:r>
          </a:p>
        </p:txBody>
      </p:sp>
    </p:spTree>
    <p:extLst>
      <p:ext uri="{BB962C8B-B14F-4D97-AF65-F5344CB8AC3E}">
        <p14:creationId xmlns:p14="http://schemas.microsoft.com/office/powerpoint/2010/main" val="419304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407599"/>
            <a:ext cx="8640000" cy="4932000"/>
          </a:xfrm>
        </p:spPr>
        <p:txBody>
          <a:bodyPr/>
          <a:lstStyle>
            <a:lvl2pPr>
              <a:defRPr sz="1200"/>
            </a:lvl2pPr>
            <a:lvl3pPr marL="717550" indent="-179388" defTabSz="720000">
              <a:defRPr sz="1000"/>
            </a:lvl3pPr>
            <a:lvl4pPr marL="984250" indent="-171450">
              <a:defRPr sz="1000"/>
            </a:lvl4pPr>
            <a:lvl5pPr marL="1257300" indent="-180975">
              <a:defRPr sz="1000"/>
            </a:lvl5pPr>
          </a:lstStyle>
          <a:p>
            <a:r>
              <a:rPr lang="ru-RU" dirty="0" smtClean="0"/>
              <a:t>Уровень 1: золотистый маркер, </a:t>
            </a:r>
            <a:r>
              <a:rPr lang="ru-RU" dirty="0" err="1" smtClean="0"/>
              <a:t>Verdana</a:t>
            </a:r>
            <a:r>
              <a:rPr lang="ru-RU" dirty="0" smtClean="0"/>
              <a:t> 14</a:t>
            </a:r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1FF2-66DF-4F1F-B9CF-64AA3839B1AF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Текстовый слайд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2484784" y="1418309"/>
            <a:ext cx="2374717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Уровни списка:</a:t>
            </a:r>
            <a:endParaRPr lang="en-US" sz="900" b="1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216000" indent="-180000" algn="r" eaLnBrk="1" hangingPunct="1">
              <a:spcBef>
                <a:spcPct val="50000"/>
              </a:spcBef>
              <a:buClr>
                <a:srgbClr val="D1B565"/>
              </a:buClr>
              <a:buFont typeface="Wingdings" pitchFamily="2" charset="2"/>
              <a:buChar char="l"/>
              <a:defRPr/>
            </a:pP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Уровень 1: золотистый маркер, 14</a:t>
            </a:r>
            <a:r>
              <a:rPr lang="en-US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pt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432000" lvl="1" indent="-180000" algn="r" eaLnBrk="1" hangingPunct="1">
              <a:spcBef>
                <a:spcPct val="50000"/>
              </a:spcBef>
              <a:buFont typeface="Verdana" pitchFamily="34" charset="0"/>
              <a:buChar char="•"/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Уровень 2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: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черный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маркер,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12</a:t>
            </a:r>
            <a:r>
              <a:rPr lang="en-US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pt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612000" lvl="2" indent="-180000" algn="r" eaLnBrk="1" hangingPunct="1">
              <a:spcBef>
                <a:spcPct val="50000"/>
              </a:spcBef>
              <a:buFont typeface="Verdana" pitchFamily="34" charset="0"/>
              <a:buChar char="‒"/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Уровень 3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: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черный дефис, 10</a:t>
            </a:r>
            <a:r>
              <a:rPr lang="en-US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pt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marL="612000" lvl="2" indent="-180000" algn="r" eaLnBrk="1" hangingPunct="1">
              <a:spcBef>
                <a:spcPct val="50000"/>
              </a:spcBef>
              <a:buFont typeface="Verdana" pitchFamily="34" charset="0"/>
              <a:buChar char="‒"/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Для перехода на след. уровень</a:t>
            </a:r>
            <a:b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нажмите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Tab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-2667000" y="5576501"/>
            <a:ext cx="253682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Вставка заголовка и даты на слайд: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1.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Выберите вкладку «Вставка»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2.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Нажмите «Колонтитулы»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3.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Поставьте отметку «Нижний колонтитул»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4.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Впишите название презентации и дату</a:t>
            </a:r>
            <a:b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в поле «Нижний колонтитул»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4. </a:t>
            </a: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Нажмите «Применить ко всем»</a:t>
            </a: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50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 —</a:t>
            </a:r>
            <a:r>
              <a:rPr lang="en-US" smtClean="0"/>
              <a:t> </a:t>
            </a:r>
            <a:r>
              <a:rPr lang="ru-RU" smtClean="0"/>
              <a:t>число</a:t>
            </a:r>
            <a:r>
              <a:rPr lang="en-US" smtClean="0"/>
              <a:t> </a:t>
            </a:r>
            <a:r>
              <a:rPr lang="ru-RU" smtClean="0"/>
              <a:t>месяц</a:t>
            </a:r>
            <a:r>
              <a:rPr lang="en-US" smtClean="0"/>
              <a:t> </a:t>
            </a:r>
            <a:r>
              <a:rPr lang="ru-RU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90F1AA-5463-4730-8530-479A615AE3BC}" type="datetime4">
              <a:rPr lang="ru-RU" smtClean="0"/>
              <a:pPr/>
              <a:t>14 апреля 2015 г.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340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 —</a:t>
            </a:r>
            <a:r>
              <a:rPr lang="en-US" smtClean="0"/>
              <a:t> </a:t>
            </a:r>
            <a:r>
              <a:rPr lang="ru-RU" smtClean="0"/>
              <a:t>число</a:t>
            </a:r>
            <a:r>
              <a:rPr lang="en-US" smtClean="0"/>
              <a:t> </a:t>
            </a:r>
            <a:r>
              <a:rPr lang="ru-RU" smtClean="0"/>
              <a:t>месяц</a:t>
            </a:r>
            <a:r>
              <a:rPr lang="en-US" smtClean="0"/>
              <a:t> </a:t>
            </a:r>
            <a:r>
              <a:rPr lang="ru-RU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2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7941" y="0"/>
            <a:ext cx="2148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5"/>
          <p:cNvSpPr>
            <a:spLocks/>
          </p:cNvSpPr>
          <p:nvPr userDrawn="1"/>
        </p:nvSpPr>
        <p:spPr bwMode="auto">
          <a:xfrm>
            <a:off x="252206" y="277200"/>
            <a:ext cx="7466012" cy="6089649"/>
          </a:xfrm>
          <a:custGeom>
            <a:avLst/>
            <a:gdLst>
              <a:gd name="T0" fmla="*/ 0 w 7020"/>
              <a:gd name="T1" fmla="*/ 0 h 5726"/>
              <a:gd name="T2" fmla="*/ 0 w 7020"/>
              <a:gd name="T3" fmla="*/ 5704 h 5726"/>
              <a:gd name="T4" fmla="*/ 5001 w 7020"/>
              <a:gd name="T5" fmla="*/ 5704 h 5726"/>
              <a:gd name="T6" fmla="*/ 6319 w 7020"/>
              <a:gd name="T7" fmla="*/ 4983 h 5726"/>
              <a:gd name="T8" fmla="*/ 7020 w 7020"/>
              <a:gd name="T9" fmla="*/ 4048 h 5726"/>
              <a:gd name="T10" fmla="*/ 7020 w 7020"/>
              <a:gd name="T11" fmla="*/ 0 h 5726"/>
              <a:gd name="T12" fmla="*/ 0 w 7020"/>
              <a:gd name="T13" fmla="*/ 0 h 5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20" h="5726">
                <a:moveTo>
                  <a:pt x="0" y="0"/>
                </a:moveTo>
                <a:cubicBezTo>
                  <a:pt x="0" y="5704"/>
                  <a:pt x="0" y="5704"/>
                  <a:pt x="0" y="5704"/>
                </a:cubicBezTo>
                <a:cubicBezTo>
                  <a:pt x="5001" y="5704"/>
                  <a:pt x="5001" y="5704"/>
                  <a:pt x="5001" y="5704"/>
                </a:cubicBezTo>
                <a:cubicBezTo>
                  <a:pt x="5866" y="5704"/>
                  <a:pt x="5730" y="5726"/>
                  <a:pt x="6319" y="4983"/>
                </a:cubicBezTo>
                <a:cubicBezTo>
                  <a:pt x="7020" y="4048"/>
                  <a:pt x="7020" y="4048"/>
                  <a:pt x="7020" y="4048"/>
                </a:cubicBezTo>
                <a:cubicBezTo>
                  <a:pt x="7020" y="0"/>
                  <a:pt x="7020" y="0"/>
                  <a:pt x="702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 — число месяц год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08AADE8-E8FE-4417-81C3-9AD0767D1314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2999" y="1451796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32999" y="2122877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32999" y="2793958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32999" y="3465039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32999" y="4136120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32999" y="4807201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2999" y="5478285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458581" y="466798"/>
            <a:ext cx="7259637" cy="66660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noProof="0" dirty="0" smtClean="0"/>
              <a:t>Содержание </a:t>
            </a: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noProof="0" dirty="0"/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815" y="342332"/>
            <a:ext cx="734400" cy="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4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A72F9-9DFE-4B83-9600-6A15B3D3F281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752069-A0F7-4577-9483-D8FFB8257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2001" y="1406524"/>
            <a:ext cx="4267612" cy="49307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5974" y="1406524"/>
            <a:ext cx="4267199" cy="49307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AD8A03-D3E1-422E-B5F6-0C9B18CCC8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8339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а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696"/>
            <a:ext cx="2151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D0F0AD-2579-466C-B51F-76817659E2EA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07600"/>
            <a:ext cx="4266000" cy="4932000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25974" y="1407601"/>
            <a:ext cx="4267199" cy="1481650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625973" y="2997200"/>
            <a:ext cx="4267199" cy="3340100"/>
          </a:xfrm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ru-RU" noProof="0" dirty="0" smtClean="0"/>
              <a:t>на иконку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453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0"/>
            <a:ext cx="2151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Текст и изображение</a:t>
            </a:r>
            <a:br>
              <a:rPr lang="ru-RU" dirty="0" smtClean="0"/>
            </a:b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962D8F-423D-4F95-819B-A91F6DBB98F5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07600"/>
            <a:ext cx="4266000" cy="4932000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625973" y="1412923"/>
            <a:ext cx="4267199" cy="4930205"/>
          </a:xfrm>
          <a:custGeom>
            <a:avLst/>
            <a:gdLst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7199 w 4267199"/>
              <a:gd name="connsiteY2" fmla="*/ 5071187 h 5071187"/>
              <a:gd name="connsiteX3" fmla="*/ 0 w 4267199"/>
              <a:gd name="connsiteY3" fmla="*/ 5071187 h 5071187"/>
              <a:gd name="connsiteX4" fmla="*/ 0 w 4267199"/>
              <a:gd name="connsiteY4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467540"/>
              <a:gd name="connsiteY0" fmla="*/ 0 h 5071187"/>
              <a:gd name="connsiteX1" fmla="*/ 4267199 w 4467540"/>
              <a:gd name="connsiteY1" fmla="*/ 0 h 5071187"/>
              <a:gd name="connsiteX2" fmla="*/ 4265478 w 4467540"/>
              <a:gd name="connsiteY2" fmla="*/ 3480661 h 5071187"/>
              <a:gd name="connsiteX3" fmla="*/ 4267199 w 4467540"/>
              <a:gd name="connsiteY3" fmla="*/ 5071187 h 5071187"/>
              <a:gd name="connsiteX4" fmla="*/ 2912747 w 4467540"/>
              <a:gd name="connsiteY4" fmla="*/ 5068524 h 5071187"/>
              <a:gd name="connsiteX5" fmla="*/ 0 w 4467540"/>
              <a:gd name="connsiteY5" fmla="*/ 5071187 h 5071187"/>
              <a:gd name="connsiteX6" fmla="*/ 0 w 4467540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2908662 w 4267199"/>
              <a:gd name="connsiteY3" fmla="*/ 5062478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98827 w 4267199"/>
              <a:gd name="connsiteY3" fmla="*/ 490015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3518"/>
              <a:gd name="connsiteX1" fmla="*/ 4267199 w 4267199"/>
              <a:gd name="connsiteY1" fmla="*/ 0 h 5093518"/>
              <a:gd name="connsiteX2" fmla="*/ 4265478 w 4267199"/>
              <a:gd name="connsiteY2" fmla="*/ 3480661 h 5093518"/>
              <a:gd name="connsiteX3" fmla="*/ 3328362 w 4267199"/>
              <a:gd name="connsiteY3" fmla="*/ 4756155 h 5093518"/>
              <a:gd name="connsiteX4" fmla="*/ 2916136 w 4267199"/>
              <a:gd name="connsiteY4" fmla="*/ 5069952 h 5093518"/>
              <a:gd name="connsiteX5" fmla="*/ 0 w 4267199"/>
              <a:gd name="connsiteY5" fmla="*/ 5071187 h 5093518"/>
              <a:gd name="connsiteX6" fmla="*/ 0 w 4267199"/>
              <a:gd name="connsiteY6" fmla="*/ 0 h 5093518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4626"/>
              <a:gd name="connsiteX1" fmla="*/ 4267199 w 4267199"/>
              <a:gd name="connsiteY1" fmla="*/ 0 h 5094626"/>
              <a:gd name="connsiteX2" fmla="*/ 4265478 w 4267199"/>
              <a:gd name="connsiteY2" fmla="*/ 3480661 h 5094626"/>
              <a:gd name="connsiteX3" fmla="*/ 3343311 w 4267199"/>
              <a:gd name="connsiteY3" fmla="*/ 4741206 h 5094626"/>
              <a:gd name="connsiteX4" fmla="*/ 2916136 w 4267199"/>
              <a:gd name="connsiteY4" fmla="*/ 5069952 h 5094626"/>
              <a:gd name="connsiteX5" fmla="*/ 0 w 4267199"/>
              <a:gd name="connsiteY5" fmla="*/ 5071187 h 5094626"/>
              <a:gd name="connsiteX6" fmla="*/ 0 w 4267199"/>
              <a:gd name="connsiteY6" fmla="*/ 0 h 5094626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814"/>
              <a:gd name="connsiteX1" fmla="*/ 4267199 w 4267199"/>
              <a:gd name="connsiteY1" fmla="*/ 0 h 5074814"/>
              <a:gd name="connsiteX2" fmla="*/ 4265478 w 4267199"/>
              <a:gd name="connsiteY2" fmla="*/ 3480661 h 5074814"/>
              <a:gd name="connsiteX3" fmla="*/ 3343311 w 4267199"/>
              <a:gd name="connsiteY3" fmla="*/ 4741206 h 5074814"/>
              <a:gd name="connsiteX4" fmla="*/ 2913754 w 4267199"/>
              <a:gd name="connsiteY4" fmla="*/ 5074714 h 5074814"/>
              <a:gd name="connsiteX5" fmla="*/ 0 w 4267199"/>
              <a:gd name="connsiteY5" fmla="*/ 5071187 h 5074814"/>
              <a:gd name="connsiteX6" fmla="*/ 0 w 4267199"/>
              <a:gd name="connsiteY6" fmla="*/ 0 h 50748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9687"/>
              <a:gd name="connsiteX1" fmla="*/ 4267199 w 4267199"/>
              <a:gd name="connsiteY1" fmla="*/ 0 h 5079687"/>
              <a:gd name="connsiteX2" fmla="*/ 4265478 w 4267199"/>
              <a:gd name="connsiteY2" fmla="*/ 3480661 h 5079687"/>
              <a:gd name="connsiteX3" fmla="*/ 3379030 w 4267199"/>
              <a:gd name="connsiteY3" fmla="*/ 4695963 h 5079687"/>
              <a:gd name="connsiteX4" fmla="*/ 2913754 w 4267199"/>
              <a:gd name="connsiteY4" fmla="*/ 5074714 h 5079687"/>
              <a:gd name="connsiteX5" fmla="*/ 0 w 4267199"/>
              <a:gd name="connsiteY5" fmla="*/ 5071187 h 5079687"/>
              <a:gd name="connsiteX6" fmla="*/ 0 w 4267199"/>
              <a:gd name="connsiteY6" fmla="*/ 0 h 5079687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36"/>
              <a:gd name="connsiteX1" fmla="*/ 4267199 w 4267199"/>
              <a:gd name="connsiteY1" fmla="*/ 0 h 5074736"/>
              <a:gd name="connsiteX2" fmla="*/ 4265478 w 4267199"/>
              <a:gd name="connsiteY2" fmla="*/ 3480661 h 5074736"/>
              <a:gd name="connsiteX3" fmla="*/ 3379030 w 4267199"/>
              <a:gd name="connsiteY3" fmla="*/ 4695963 h 5074736"/>
              <a:gd name="connsiteX4" fmla="*/ 2913754 w 4267199"/>
              <a:gd name="connsiteY4" fmla="*/ 5074714 h 5074736"/>
              <a:gd name="connsiteX5" fmla="*/ 0 w 4267199"/>
              <a:gd name="connsiteY5" fmla="*/ 5071187 h 5074736"/>
              <a:gd name="connsiteX6" fmla="*/ 0 w 4267199"/>
              <a:gd name="connsiteY6" fmla="*/ 0 h 5074736"/>
              <a:gd name="connsiteX0" fmla="*/ 0 w 4267199"/>
              <a:gd name="connsiteY0" fmla="*/ 0 h 5102400"/>
              <a:gd name="connsiteX1" fmla="*/ 4267199 w 4267199"/>
              <a:gd name="connsiteY1" fmla="*/ 0 h 5102400"/>
              <a:gd name="connsiteX2" fmla="*/ 4265478 w 4267199"/>
              <a:gd name="connsiteY2" fmla="*/ 3480661 h 5102400"/>
              <a:gd name="connsiteX3" fmla="*/ 3374268 w 4267199"/>
              <a:gd name="connsiteY3" fmla="*/ 4688819 h 5102400"/>
              <a:gd name="connsiteX4" fmla="*/ 2913754 w 4267199"/>
              <a:gd name="connsiteY4" fmla="*/ 5074714 h 5102400"/>
              <a:gd name="connsiteX5" fmla="*/ 0 w 4267199"/>
              <a:gd name="connsiteY5" fmla="*/ 5071187 h 5102400"/>
              <a:gd name="connsiteX6" fmla="*/ 0 w 4267199"/>
              <a:gd name="connsiteY6" fmla="*/ 0 h 5102400"/>
              <a:gd name="connsiteX0" fmla="*/ 0 w 4267199"/>
              <a:gd name="connsiteY0" fmla="*/ 0 h 5102400"/>
              <a:gd name="connsiteX1" fmla="*/ 4267199 w 4267199"/>
              <a:gd name="connsiteY1" fmla="*/ 0 h 5102400"/>
              <a:gd name="connsiteX2" fmla="*/ 4265478 w 4267199"/>
              <a:gd name="connsiteY2" fmla="*/ 3480661 h 5102400"/>
              <a:gd name="connsiteX3" fmla="*/ 3374268 w 4267199"/>
              <a:gd name="connsiteY3" fmla="*/ 4688819 h 5102400"/>
              <a:gd name="connsiteX4" fmla="*/ 2913754 w 4267199"/>
              <a:gd name="connsiteY4" fmla="*/ 5074714 h 5102400"/>
              <a:gd name="connsiteX5" fmla="*/ 0 w 4267199"/>
              <a:gd name="connsiteY5" fmla="*/ 5071187 h 5102400"/>
              <a:gd name="connsiteX6" fmla="*/ 0 w 4267199"/>
              <a:gd name="connsiteY6" fmla="*/ 0 h 5102400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480661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480661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074715"/>
              <a:gd name="connsiteX1" fmla="*/ 4267199 w 4267199"/>
              <a:gd name="connsiteY1" fmla="*/ 0 h 5074715"/>
              <a:gd name="connsiteX2" fmla="*/ 4265478 w 4267199"/>
              <a:gd name="connsiteY2" fmla="*/ 3480661 h 5074715"/>
              <a:gd name="connsiteX3" fmla="*/ 3374268 w 4267199"/>
              <a:gd name="connsiteY3" fmla="*/ 4688819 h 5074715"/>
              <a:gd name="connsiteX4" fmla="*/ 2913754 w 4267199"/>
              <a:gd name="connsiteY4" fmla="*/ 5074714 h 5074715"/>
              <a:gd name="connsiteX5" fmla="*/ 0 w 4267199"/>
              <a:gd name="connsiteY5" fmla="*/ 5071187 h 5074715"/>
              <a:gd name="connsiteX6" fmla="*/ 0 w 4267199"/>
              <a:gd name="connsiteY6" fmla="*/ 0 h 5074715"/>
              <a:gd name="connsiteX0" fmla="*/ 2491 w 4267199"/>
              <a:gd name="connsiteY0" fmla="*/ 144510 h 5074715"/>
              <a:gd name="connsiteX1" fmla="*/ 4267199 w 4267199"/>
              <a:gd name="connsiteY1" fmla="*/ 0 h 5074715"/>
              <a:gd name="connsiteX2" fmla="*/ 4265478 w 4267199"/>
              <a:gd name="connsiteY2" fmla="*/ 3480661 h 5074715"/>
              <a:gd name="connsiteX3" fmla="*/ 3374268 w 4267199"/>
              <a:gd name="connsiteY3" fmla="*/ 4688819 h 5074715"/>
              <a:gd name="connsiteX4" fmla="*/ 2913754 w 4267199"/>
              <a:gd name="connsiteY4" fmla="*/ 5074714 h 5074715"/>
              <a:gd name="connsiteX5" fmla="*/ 0 w 4267199"/>
              <a:gd name="connsiteY5" fmla="*/ 5071187 h 5074715"/>
              <a:gd name="connsiteX6" fmla="*/ 2491 w 4267199"/>
              <a:gd name="connsiteY6" fmla="*/ 144510 h 5074715"/>
              <a:gd name="connsiteX0" fmla="*/ 2491 w 4267199"/>
              <a:gd name="connsiteY0" fmla="*/ 0 h 4930205"/>
              <a:gd name="connsiteX1" fmla="*/ 4267199 w 4267199"/>
              <a:gd name="connsiteY1" fmla="*/ 0 h 4930205"/>
              <a:gd name="connsiteX2" fmla="*/ 4265478 w 4267199"/>
              <a:gd name="connsiteY2" fmla="*/ 3336151 h 4930205"/>
              <a:gd name="connsiteX3" fmla="*/ 3374268 w 4267199"/>
              <a:gd name="connsiteY3" fmla="*/ 4544309 h 4930205"/>
              <a:gd name="connsiteX4" fmla="*/ 2913754 w 4267199"/>
              <a:gd name="connsiteY4" fmla="*/ 4930204 h 4930205"/>
              <a:gd name="connsiteX5" fmla="*/ 0 w 4267199"/>
              <a:gd name="connsiteY5" fmla="*/ 4926677 h 4930205"/>
              <a:gd name="connsiteX6" fmla="*/ 2491 w 4267199"/>
              <a:gd name="connsiteY6" fmla="*/ 0 h 49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199" h="4930205">
                <a:moveTo>
                  <a:pt x="2491" y="0"/>
                </a:moveTo>
                <a:lnTo>
                  <a:pt x="4267199" y="0"/>
                </a:lnTo>
                <a:cubicBezTo>
                  <a:pt x="4266625" y="1160220"/>
                  <a:pt x="4266052" y="2175931"/>
                  <a:pt x="4265478" y="3336151"/>
                </a:cubicBezTo>
                <a:cubicBezTo>
                  <a:pt x="3798988" y="3973389"/>
                  <a:pt x="3590483" y="4252775"/>
                  <a:pt x="3374268" y="4544309"/>
                </a:cubicBezTo>
                <a:cubicBezTo>
                  <a:pt x="3212444" y="4762505"/>
                  <a:pt x="3122543" y="4930847"/>
                  <a:pt x="2913754" y="4930204"/>
                </a:cubicBezTo>
                <a:lnTo>
                  <a:pt x="0" y="4926677"/>
                </a:lnTo>
                <a:cubicBezTo>
                  <a:pt x="830" y="3284451"/>
                  <a:pt x="1661" y="1642226"/>
                  <a:pt x="2491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ru-RU" noProof="0" dirty="0" smtClean="0"/>
              <a:t>на иконку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308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0"/>
            <a:ext cx="2148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Изображение и текст в две колонки</a:t>
            </a:r>
            <a:br>
              <a:rPr lang="ru-RU" dirty="0" smtClean="0"/>
            </a:b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C827F7-2D42-4B1F-9401-3B633672C3BC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252000" y="1268412"/>
            <a:ext cx="8640000" cy="3003039"/>
          </a:xfrm>
          <a:custGeom>
            <a:avLst/>
            <a:gdLst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7199 w 4267199"/>
              <a:gd name="connsiteY2" fmla="*/ 5071187 h 5071187"/>
              <a:gd name="connsiteX3" fmla="*/ 0 w 4267199"/>
              <a:gd name="connsiteY3" fmla="*/ 5071187 h 5071187"/>
              <a:gd name="connsiteX4" fmla="*/ 0 w 4267199"/>
              <a:gd name="connsiteY4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467540"/>
              <a:gd name="connsiteY0" fmla="*/ 0 h 5071187"/>
              <a:gd name="connsiteX1" fmla="*/ 4267199 w 4467540"/>
              <a:gd name="connsiteY1" fmla="*/ 0 h 5071187"/>
              <a:gd name="connsiteX2" fmla="*/ 4265478 w 4467540"/>
              <a:gd name="connsiteY2" fmla="*/ 3480661 h 5071187"/>
              <a:gd name="connsiteX3" fmla="*/ 4267199 w 4467540"/>
              <a:gd name="connsiteY3" fmla="*/ 5071187 h 5071187"/>
              <a:gd name="connsiteX4" fmla="*/ 2912747 w 4467540"/>
              <a:gd name="connsiteY4" fmla="*/ 5068524 h 5071187"/>
              <a:gd name="connsiteX5" fmla="*/ 0 w 4467540"/>
              <a:gd name="connsiteY5" fmla="*/ 5071187 h 5071187"/>
              <a:gd name="connsiteX6" fmla="*/ 0 w 4467540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2908662 w 4267199"/>
              <a:gd name="connsiteY3" fmla="*/ 5062478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98827 w 4267199"/>
              <a:gd name="connsiteY3" fmla="*/ 490015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3518"/>
              <a:gd name="connsiteX1" fmla="*/ 4267199 w 4267199"/>
              <a:gd name="connsiteY1" fmla="*/ 0 h 5093518"/>
              <a:gd name="connsiteX2" fmla="*/ 4265478 w 4267199"/>
              <a:gd name="connsiteY2" fmla="*/ 3480661 h 5093518"/>
              <a:gd name="connsiteX3" fmla="*/ 3328362 w 4267199"/>
              <a:gd name="connsiteY3" fmla="*/ 4756155 h 5093518"/>
              <a:gd name="connsiteX4" fmla="*/ 2916136 w 4267199"/>
              <a:gd name="connsiteY4" fmla="*/ 5069952 h 5093518"/>
              <a:gd name="connsiteX5" fmla="*/ 0 w 4267199"/>
              <a:gd name="connsiteY5" fmla="*/ 5071187 h 5093518"/>
              <a:gd name="connsiteX6" fmla="*/ 0 w 4267199"/>
              <a:gd name="connsiteY6" fmla="*/ 0 h 5093518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4626"/>
              <a:gd name="connsiteX1" fmla="*/ 4267199 w 4267199"/>
              <a:gd name="connsiteY1" fmla="*/ 0 h 5094626"/>
              <a:gd name="connsiteX2" fmla="*/ 4265478 w 4267199"/>
              <a:gd name="connsiteY2" fmla="*/ 3480661 h 5094626"/>
              <a:gd name="connsiteX3" fmla="*/ 3343311 w 4267199"/>
              <a:gd name="connsiteY3" fmla="*/ 4741206 h 5094626"/>
              <a:gd name="connsiteX4" fmla="*/ 2916136 w 4267199"/>
              <a:gd name="connsiteY4" fmla="*/ 5069952 h 5094626"/>
              <a:gd name="connsiteX5" fmla="*/ 0 w 4267199"/>
              <a:gd name="connsiteY5" fmla="*/ 5071187 h 5094626"/>
              <a:gd name="connsiteX6" fmla="*/ 0 w 4267199"/>
              <a:gd name="connsiteY6" fmla="*/ 0 h 5094626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814"/>
              <a:gd name="connsiteX1" fmla="*/ 4267199 w 4267199"/>
              <a:gd name="connsiteY1" fmla="*/ 0 h 5074814"/>
              <a:gd name="connsiteX2" fmla="*/ 4265478 w 4267199"/>
              <a:gd name="connsiteY2" fmla="*/ 3480661 h 5074814"/>
              <a:gd name="connsiteX3" fmla="*/ 3343311 w 4267199"/>
              <a:gd name="connsiteY3" fmla="*/ 4741206 h 5074814"/>
              <a:gd name="connsiteX4" fmla="*/ 2913754 w 4267199"/>
              <a:gd name="connsiteY4" fmla="*/ 5074714 h 5074814"/>
              <a:gd name="connsiteX5" fmla="*/ 0 w 4267199"/>
              <a:gd name="connsiteY5" fmla="*/ 5071187 h 5074814"/>
              <a:gd name="connsiteX6" fmla="*/ 0 w 4267199"/>
              <a:gd name="connsiteY6" fmla="*/ 0 h 50748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9687"/>
              <a:gd name="connsiteX1" fmla="*/ 4267199 w 4267199"/>
              <a:gd name="connsiteY1" fmla="*/ 0 h 5079687"/>
              <a:gd name="connsiteX2" fmla="*/ 4265478 w 4267199"/>
              <a:gd name="connsiteY2" fmla="*/ 3480661 h 5079687"/>
              <a:gd name="connsiteX3" fmla="*/ 3379030 w 4267199"/>
              <a:gd name="connsiteY3" fmla="*/ 4695963 h 5079687"/>
              <a:gd name="connsiteX4" fmla="*/ 2913754 w 4267199"/>
              <a:gd name="connsiteY4" fmla="*/ 5074714 h 5079687"/>
              <a:gd name="connsiteX5" fmla="*/ 0 w 4267199"/>
              <a:gd name="connsiteY5" fmla="*/ 5071187 h 5079687"/>
              <a:gd name="connsiteX6" fmla="*/ 0 w 4267199"/>
              <a:gd name="connsiteY6" fmla="*/ 0 h 5079687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36"/>
              <a:gd name="connsiteX1" fmla="*/ 4267199 w 4267199"/>
              <a:gd name="connsiteY1" fmla="*/ 0 h 5074736"/>
              <a:gd name="connsiteX2" fmla="*/ 4265478 w 4267199"/>
              <a:gd name="connsiteY2" fmla="*/ 3480661 h 5074736"/>
              <a:gd name="connsiteX3" fmla="*/ 3379030 w 4267199"/>
              <a:gd name="connsiteY3" fmla="*/ 4695963 h 5074736"/>
              <a:gd name="connsiteX4" fmla="*/ 2913754 w 4267199"/>
              <a:gd name="connsiteY4" fmla="*/ 5074714 h 5074736"/>
              <a:gd name="connsiteX5" fmla="*/ 0 w 4267199"/>
              <a:gd name="connsiteY5" fmla="*/ 5071187 h 5074736"/>
              <a:gd name="connsiteX6" fmla="*/ 0 w 4267199"/>
              <a:gd name="connsiteY6" fmla="*/ 0 h 5074736"/>
              <a:gd name="connsiteX0" fmla="*/ 0 w 4267199"/>
              <a:gd name="connsiteY0" fmla="*/ 0 h 5078922"/>
              <a:gd name="connsiteX1" fmla="*/ 4267199 w 4267199"/>
              <a:gd name="connsiteY1" fmla="*/ 0 h 5078922"/>
              <a:gd name="connsiteX2" fmla="*/ 4266772 w 4267199"/>
              <a:gd name="connsiteY2" fmla="*/ 2404745 h 5078922"/>
              <a:gd name="connsiteX3" fmla="*/ 3379030 w 4267199"/>
              <a:gd name="connsiteY3" fmla="*/ 4695963 h 5078922"/>
              <a:gd name="connsiteX4" fmla="*/ 2913754 w 4267199"/>
              <a:gd name="connsiteY4" fmla="*/ 5074714 h 5078922"/>
              <a:gd name="connsiteX5" fmla="*/ 0 w 4267199"/>
              <a:gd name="connsiteY5" fmla="*/ 5071187 h 5078922"/>
              <a:gd name="connsiteX6" fmla="*/ 0 w 4267199"/>
              <a:gd name="connsiteY6" fmla="*/ 0 h 5078922"/>
              <a:gd name="connsiteX0" fmla="*/ 0 w 4267199"/>
              <a:gd name="connsiteY0" fmla="*/ 0 h 5078922"/>
              <a:gd name="connsiteX1" fmla="*/ 4267199 w 4267199"/>
              <a:gd name="connsiteY1" fmla="*/ 0 h 5078922"/>
              <a:gd name="connsiteX2" fmla="*/ 4266772 w 4267199"/>
              <a:gd name="connsiteY2" fmla="*/ 2404745 h 5078922"/>
              <a:gd name="connsiteX3" fmla="*/ 3379030 w 4267199"/>
              <a:gd name="connsiteY3" fmla="*/ 4695963 h 5078922"/>
              <a:gd name="connsiteX4" fmla="*/ 2913754 w 4267199"/>
              <a:gd name="connsiteY4" fmla="*/ 5074714 h 5078922"/>
              <a:gd name="connsiteX5" fmla="*/ 0 w 4267199"/>
              <a:gd name="connsiteY5" fmla="*/ 5071187 h 5078922"/>
              <a:gd name="connsiteX6" fmla="*/ 0 w 4267199"/>
              <a:gd name="connsiteY6" fmla="*/ 0 h 5078922"/>
              <a:gd name="connsiteX0" fmla="*/ 0 w 4267199"/>
              <a:gd name="connsiteY0" fmla="*/ 0 h 5102199"/>
              <a:gd name="connsiteX1" fmla="*/ 4267199 w 4267199"/>
              <a:gd name="connsiteY1" fmla="*/ 0 h 5102199"/>
              <a:gd name="connsiteX2" fmla="*/ 4266772 w 4267199"/>
              <a:gd name="connsiteY2" fmla="*/ 2404745 h 5102199"/>
              <a:gd name="connsiteX3" fmla="*/ 3765941 w 4267199"/>
              <a:gd name="connsiteY3" fmla="*/ 4691534 h 5102199"/>
              <a:gd name="connsiteX4" fmla="*/ 2913754 w 4267199"/>
              <a:gd name="connsiteY4" fmla="*/ 5074714 h 5102199"/>
              <a:gd name="connsiteX5" fmla="*/ 0 w 4267199"/>
              <a:gd name="connsiteY5" fmla="*/ 5071187 h 5102199"/>
              <a:gd name="connsiteX6" fmla="*/ 0 w 4267199"/>
              <a:gd name="connsiteY6" fmla="*/ 0 h 5102199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6772 w 4267199"/>
              <a:gd name="connsiteY2" fmla="*/ 2404745 h 5101871"/>
              <a:gd name="connsiteX3" fmla="*/ 3768529 w 4267199"/>
              <a:gd name="connsiteY3" fmla="*/ 4695962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6772 w 4267199"/>
              <a:gd name="connsiteY2" fmla="*/ 2404745 h 5101871"/>
              <a:gd name="connsiteX3" fmla="*/ 3768529 w 4267199"/>
              <a:gd name="connsiteY3" fmla="*/ 4695962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6772 w 4267199"/>
              <a:gd name="connsiteY2" fmla="*/ 2404745 h 5101871"/>
              <a:gd name="connsiteX3" fmla="*/ 3768529 w 4267199"/>
              <a:gd name="connsiteY3" fmla="*/ 4695962 h 5101871"/>
              <a:gd name="connsiteX4" fmla="*/ 3602171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082229"/>
              <a:gd name="connsiteX1" fmla="*/ 4267199 w 4267199"/>
              <a:gd name="connsiteY1" fmla="*/ 0 h 5082229"/>
              <a:gd name="connsiteX2" fmla="*/ 4266772 w 4267199"/>
              <a:gd name="connsiteY2" fmla="*/ 2404745 h 5082229"/>
              <a:gd name="connsiteX3" fmla="*/ 3768529 w 4267199"/>
              <a:gd name="connsiteY3" fmla="*/ 4695962 h 5082229"/>
              <a:gd name="connsiteX4" fmla="*/ 3602171 w 4267199"/>
              <a:gd name="connsiteY4" fmla="*/ 5074714 h 5082229"/>
              <a:gd name="connsiteX5" fmla="*/ 0 w 4267199"/>
              <a:gd name="connsiteY5" fmla="*/ 5071187 h 5082229"/>
              <a:gd name="connsiteX6" fmla="*/ 0 w 4267199"/>
              <a:gd name="connsiteY6" fmla="*/ 0 h 5082229"/>
              <a:gd name="connsiteX0" fmla="*/ 0 w 4267199"/>
              <a:gd name="connsiteY0" fmla="*/ 0 h 5082229"/>
              <a:gd name="connsiteX1" fmla="*/ 4267199 w 4267199"/>
              <a:gd name="connsiteY1" fmla="*/ 0 h 5082229"/>
              <a:gd name="connsiteX2" fmla="*/ 4266772 w 4267199"/>
              <a:gd name="connsiteY2" fmla="*/ 2404745 h 5082229"/>
              <a:gd name="connsiteX3" fmla="*/ 3768529 w 4267199"/>
              <a:gd name="connsiteY3" fmla="*/ 4695962 h 5082229"/>
              <a:gd name="connsiteX4" fmla="*/ 3602171 w 4267199"/>
              <a:gd name="connsiteY4" fmla="*/ 5074714 h 5082229"/>
              <a:gd name="connsiteX5" fmla="*/ 0 w 4267199"/>
              <a:gd name="connsiteY5" fmla="*/ 5071187 h 5082229"/>
              <a:gd name="connsiteX6" fmla="*/ 0 w 4267199"/>
              <a:gd name="connsiteY6" fmla="*/ 0 h 5082229"/>
              <a:gd name="connsiteX0" fmla="*/ 0 w 4267199"/>
              <a:gd name="connsiteY0" fmla="*/ 0 h 5082229"/>
              <a:gd name="connsiteX1" fmla="*/ 4267199 w 4267199"/>
              <a:gd name="connsiteY1" fmla="*/ 0 h 5082229"/>
              <a:gd name="connsiteX2" fmla="*/ 4266772 w 4267199"/>
              <a:gd name="connsiteY2" fmla="*/ 2404745 h 5082229"/>
              <a:gd name="connsiteX3" fmla="*/ 3768529 w 4267199"/>
              <a:gd name="connsiteY3" fmla="*/ 4695962 h 5082229"/>
              <a:gd name="connsiteX4" fmla="*/ 3602171 w 4267199"/>
              <a:gd name="connsiteY4" fmla="*/ 5074714 h 5082229"/>
              <a:gd name="connsiteX5" fmla="*/ 0 w 4267199"/>
              <a:gd name="connsiteY5" fmla="*/ 5071187 h 5082229"/>
              <a:gd name="connsiteX6" fmla="*/ 0 w 4267199"/>
              <a:gd name="connsiteY6" fmla="*/ 0 h 5082229"/>
              <a:gd name="connsiteX0" fmla="*/ 0 w 4267199"/>
              <a:gd name="connsiteY0" fmla="*/ 0 h 5082229"/>
              <a:gd name="connsiteX1" fmla="*/ 4267199 w 4267199"/>
              <a:gd name="connsiteY1" fmla="*/ 0 h 5082229"/>
              <a:gd name="connsiteX2" fmla="*/ 4266772 w 4267199"/>
              <a:gd name="connsiteY2" fmla="*/ 2404745 h 5082229"/>
              <a:gd name="connsiteX3" fmla="*/ 3768529 w 4267199"/>
              <a:gd name="connsiteY3" fmla="*/ 4695962 h 5082229"/>
              <a:gd name="connsiteX4" fmla="*/ 3602171 w 4267199"/>
              <a:gd name="connsiteY4" fmla="*/ 5074714 h 5082229"/>
              <a:gd name="connsiteX5" fmla="*/ 0 w 4267199"/>
              <a:gd name="connsiteY5" fmla="*/ 5071187 h 5082229"/>
              <a:gd name="connsiteX6" fmla="*/ 0 w 4267199"/>
              <a:gd name="connsiteY6" fmla="*/ 0 h 5082229"/>
              <a:gd name="connsiteX0" fmla="*/ 0 w 4267199"/>
              <a:gd name="connsiteY0" fmla="*/ 0 h 5078335"/>
              <a:gd name="connsiteX1" fmla="*/ 4267199 w 4267199"/>
              <a:gd name="connsiteY1" fmla="*/ 0 h 5078335"/>
              <a:gd name="connsiteX2" fmla="*/ 4266772 w 4267199"/>
              <a:gd name="connsiteY2" fmla="*/ 2404745 h 5078335"/>
              <a:gd name="connsiteX3" fmla="*/ 3768529 w 4267199"/>
              <a:gd name="connsiteY3" fmla="*/ 4695962 h 5078335"/>
              <a:gd name="connsiteX4" fmla="*/ 3602171 w 4267199"/>
              <a:gd name="connsiteY4" fmla="*/ 5074714 h 5078335"/>
              <a:gd name="connsiteX5" fmla="*/ 0 w 4267199"/>
              <a:gd name="connsiteY5" fmla="*/ 5071187 h 5078335"/>
              <a:gd name="connsiteX6" fmla="*/ 0 w 4267199"/>
              <a:gd name="connsiteY6" fmla="*/ 0 h 5078335"/>
              <a:gd name="connsiteX0" fmla="*/ 0 w 4267199"/>
              <a:gd name="connsiteY0" fmla="*/ 0 h 5074840"/>
              <a:gd name="connsiteX1" fmla="*/ 4267199 w 4267199"/>
              <a:gd name="connsiteY1" fmla="*/ 0 h 5074840"/>
              <a:gd name="connsiteX2" fmla="*/ 4266772 w 4267199"/>
              <a:gd name="connsiteY2" fmla="*/ 2404745 h 5074840"/>
              <a:gd name="connsiteX3" fmla="*/ 3768529 w 4267199"/>
              <a:gd name="connsiteY3" fmla="*/ 4695962 h 5074840"/>
              <a:gd name="connsiteX4" fmla="*/ 3602171 w 4267199"/>
              <a:gd name="connsiteY4" fmla="*/ 5074714 h 5074840"/>
              <a:gd name="connsiteX5" fmla="*/ 0 w 4267199"/>
              <a:gd name="connsiteY5" fmla="*/ 5071187 h 5074840"/>
              <a:gd name="connsiteX6" fmla="*/ 0 w 4267199"/>
              <a:gd name="connsiteY6" fmla="*/ 0 h 507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199" h="5074840">
                <a:moveTo>
                  <a:pt x="0" y="0"/>
                </a:moveTo>
                <a:lnTo>
                  <a:pt x="4267199" y="0"/>
                </a:lnTo>
                <a:cubicBezTo>
                  <a:pt x="4266625" y="1160220"/>
                  <a:pt x="4267346" y="1244525"/>
                  <a:pt x="4266772" y="2404745"/>
                </a:cubicBezTo>
                <a:cubicBezTo>
                  <a:pt x="3958413" y="3814774"/>
                  <a:pt x="3900863" y="4087144"/>
                  <a:pt x="3768529" y="4695962"/>
                </a:cubicBezTo>
                <a:cubicBezTo>
                  <a:pt x="3702190" y="4994844"/>
                  <a:pt x="3658304" y="5078591"/>
                  <a:pt x="3602171" y="5074714"/>
                </a:cubicBezTo>
                <a:lnTo>
                  <a:pt x="0" y="507118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509120"/>
            <a:ext cx="4266000" cy="1830479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26000" y="4509120"/>
            <a:ext cx="4266000" cy="1830479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5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Слайд изображений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B465CE3-4055-4F6E-96C6-27A33E144EC3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268412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8650" y="1268412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084888" y="1268413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2414" y="2997200"/>
            <a:ext cx="2806699" cy="1619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68651" y="2997200"/>
            <a:ext cx="2806699" cy="1619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084889" y="2997200"/>
            <a:ext cx="2806699" cy="1619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252414" y="4724400"/>
            <a:ext cx="2806699" cy="1620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3168651" y="4724400"/>
            <a:ext cx="2806699" cy="1620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084889" y="4724400"/>
            <a:ext cx="2806699" cy="1620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0"/>
            <a:ext cx="216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25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— 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5E27AA-015D-40B3-A8D3-AA573926E867}" type="datetime4">
              <a:rPr lang="ru-RU" smtClean="0"/>
              <a:pPr/>
              <a:t>14 апреля 2015 г.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815" y="342332"/>
            <a:ext cx="734400" cy="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cture Placeholder 10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252413" y="276225"/>
            <a:ext cx="7432437" cy="6152044"/>
          </a:xfrm>
          <a:custGeom>
            <a:avLst/>
            <a:gdLst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7199 w 4267199"/>
              <a:gd name="connsiteY2" fmla="*/ 5071187 h 5071187"/>
              <a:gd name="connsiteX3" fmla="*/ 0 w 4267199"/>
              <a:gd name="connsiteY3" fmla="*/ 5071187 h 5071187"/>
              <a:gd name="connsiteX4" fmla="*/ 0 w 4267199"/>
              <a:gd name="connsiteY4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467540"/>
              <a:gd name="connsiteY0" fmla="*/ 0 h 5071187"/>
              <a:gd name="connsiteX1" fmla="*/ 4267199 w 4467540"/>
              <a:gd name="connsiteY1" fmla="*/ 0 h 5071187"/>
              <a:gd name="connsiteX2" fmla="*/ 4265478 w 4467540"/>
              <a:gd name="connsiteY2" fmla="*/ 3480661 h 5071187"/>
              <a:gd name="connsiteX3" fmla="*/ 4267199 w 4467540"/>
              <a:gd name="connsiteY3" fmla="*/ 5071187 h 5071187"/>
              <a:gd name="connsiteX4" fmla="*/ 2912747 w 4467540"/>
              <a:gd name="connsiteY4" fmla="*/ 5068524 h 5071187"/>
              <a:gd name="connsiteX5" fmla="*/ 0 w 4467540"/>
              <a:gd name="connsiteY5" fmla="*/ 5071187 h 5071187"/>
              <a:gd name="connsiteX6" fmla="*/ 0 w 4467540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2908662 w 4267199"/>
              <a:gd name="connsiteY3" fmla="*/ 5062478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98827 w 4267199"/>
              <a:gd name="connsiteY3" fmla="*/ 490015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3518"/>
              <a:gd name="connsiteX1" fmla="*/ 4267199 w 4267199"/>
              <a:gd name="connsiteY1" fmla="*/ 0 h 5093518"/>
              <a:gd name="connsiteX2" fmla="*/ 4265478 w 4267199"/>
              <a:gd name="connsiteY2" fmla="*/ 3480661 h 5093518"/>
              <a:gd name="connsiteX3" fmla="*/ 3328362 w 4267199"/>
              <a:gd name="connsiteY3" fmla="*/ 4756155 h 5093518"/>
              <a:gd name="connsiteX4" fmla="*/ 2916136 w 4267199"/>
              <a:gd name="connsiteY4" fmla="*/ 5069952 h 5093518"/>
              <a:gd name="connsiteX5" fmla="*/ 0 w 4267199"/>
              <a:gd name="connsiteY5" fmla="*/ 5071187 h 5093518"/>
              <a:gd name="connsiteX6" fmla="*/ 0 w 4267199"/>
              <a:gd name="connsiteY6" fmla="*/ 0 h 5093518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4626"/>
              <a:gd name="connsiteX1" fmla="*/ 4267199 w 4267199"/>
              <a:gd name="connsiteY1" fmla="*/ 0 h 5094626"/>
              <a:gd name="connsiteX2" fmla="*/ 4265478 w 4267199"/>
              <a:gd name="connsiteY2" fmla="*/ 3480661 h 5094626"/>
              <a:gd name="connsiteX3" fmla="*/ 3343311 w 4267199"/>
              <a:gd name="connsiteY3" fmla="*/ 4741206 h 5094626"/>
              <a:gd name="connsiteX4" fmla="*/ 2916136 w 4267199"/>
              <a:gd name="connsiteY4" fmla="*/ 5069952 h 5094626"/>
              <a:gd name="connsiteX5" fmla="*/ 0 w 4267199"/>
              <a:gd name="connsiteY5" fmla="*/ 5071187 h 5094626"/>
              <a:gd name="connsiteX6" fmla="*/ 0 w 4267199"/>
              <a:gd name="connsiteY6" fmla="*/ 0 h 5094626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814"/>
              <a:gd name="connsiteX1" fmla="*/ 4267199 w 4267199"/>
              <a:gd name="connsiteY1" fmla="*/ 0 h 5074814"/>
              <a:gd name="connsiteX2" fmla="*/ 4265478 w 4267199"/>
              <a:gd name="connsiteY2" fmla="*/ 3480661 h 5074814"/>
              <a:gd name="connsiteX3" fmla="*/ 3343311 w 4267199"/>
              <a:gd name="connsiteY3" fmla="*/ 4741206 h 5074814"/>
              <a:gd name="connsiteX4" fmla="*/ 2913754 w 4267199"/>
              <a:gd name="connsiteY4" fmla="*/ 5074714 h 5074814"/>
              <a:gd name="connsiteX5" fmla="*/ 0 w 4267199"/>
              <a:gd name="connsiteY5" fmla="*/ 5071187 h 5074814"/>
              <a:gd name="connsiteX6" fmla="*/ 0 w 4267199"/>
              <a:gd name="connsiteY6" fmla="*/ 0 h 50748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9687"/>
              <a:gd name="connsiteX1" fmla="*/ 4267199 w 4267199"/>
              <a:gd name="connsiteY1" fmla="*/ 0 h 5079687"/>
              <a:gd name="connsiteX2" fmla="*/ 4265478 w 4267199"/>
              <a:gd name="connsiteY2" fmla="*/ 3480661 h 5079687"/>
              <a:gd name="connsiteX3" fmla="*/ 3379030 w 4267199"/>
              <a:gd name="connsiteY3" fmla="*/ 4695963 h 5079687"/>
              <a:gd name="connsiteX4" fmla="*/ 2913754 w 4267199"/>
              <a:gd name="connsiteY4" fmla="*/ 5074714 h 5079687"/>
              <a:gd name="connsiteX5" fmla="*/ 0 w 4267199"/>
              <a:gd name="connsiteY5" fmla="*/ 5071187 h 5079687"/>
              <a:gd name="connsiteX6" fmla="*/ 0 w 4267199"/>
              <a:gd name="connsiteY6" fmla="*/ 0 h 5079687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36"/>
              <a:gd name="connsiteX1" fmla="*/ 4267199 w 4267199"/>
              <a:gd name="connsiteY1" fmla="*/ 0 h 5074736"/>
              <a:gd name="connsiteX2" fmla="*/ 4265478 w 4267199"/>
              <a:gd name="connsiteY2" fmla="*/ 3480661 h 5074736"/>
              <a:gd name="connsiteX3" fmla="*/ 3379030 w 4267199"/>
              <a:gd name="connsiteY3" fmla="*/ 4695963 h 5074736"/>
              <a:gd name="connsiteX4" fmla="*/ 2913754 w 4267199"/>
              <a:gd name="connsiteY4" fmla="*/ 5074714 h 5074736"/>
              <a:gd name="connsiteX5" fmla="*/ 0 w 4267199"/>
              <a:gd name="connsiteY5" fmla="*/ 5071187 h 5074736"/>
              <a:gd name="connsiteX6" fmla="*/ 0 w 4267199"/>
              <a:gd name="connsiteY6" fmla="*/ 0 h 5074736"/>
              <a:gd name="connsiteX0" fmla="*/ 0 w 4267199"/>
              <a:gd name="connsiteY0" fmla="*/ 0 h 5102400"/>
              <a:gd name="connsiteX1" fmla="*/ 4267199 w 4267199"/>
              <a:gd name="connsiteY1" fmla="*/ 0 h 5102400"/>
              <a:gd name="connsiteX2" fmla="*/ 4265478 w 4267199"/>
              <a:gd name="connsiteY2" fmla="*/ 3480661 h 5102400"/>
              <a:gd name="connsiteX3" fmla="*/ 3374268 w 4267199"/>
              <a:gd name="connsiteY3" fmla="*/ 4688819 h 5102400"/>
              <a:gd name="connsiteX4" fmla="*/ 2913754 w 4267199"/>
              <a:gd name="connsiteY4" fmla="*/ 5074714 h 5102400"/>
              <a:gd name="connsiteX5" fmla="*/ 0 w 4267199"/>
              <a:gd name="connsiteY5" fmla="*/ 5071187 h 5102400"/>
              <a:gd name="connsiteX6" fmla="*/ 0 w 4267199"/>
              <a:gd name="connsiteY6" fmla="*/ 0 h 5102400"/>
              <a:gd name="connsiteX0" fmla="*/ 0 w 4267199"/>
              <a:gd name="connsiteY0" fmla="*/ 0 h 5102400"/>
              <a:gd name="connsiteX1" fmla="*/ 4267199 w 4267199"/>
              <a:gd name="connsiteY1" fmla="*/ 0 h 5102400"/>
              <a:gd name="connsiteX2" fmla="*/ 4265478 w 4267199"/>
              <a:gd name="connsiteY2" fmla="*/ 3480661 h 5102400"/>
              <a:gd name="connsiteX3" fmla="*/ 3374268 w 4267199"/>
              <a:gd name="connsiteY3" fmla="*/ 4688819 h 5102400"/>
              <a:gd name="connsiteX4" fmla="*/ 2913754 w 4267199"/>
              <a:gd name="connsiteY4" fmla="*/ 5074714 h 5102400"/>
              <a:gd name="connsiteX5" fmla="*/ 0 w 4267199"/>
              <a:gd name="connsiteY5" fmla="*/ 5071187 h 5102400"/>
              <a:gd name="connsiteX6" fmla="*/ 0 w 4267199"/>
              <a:gd name="connsiteY6" fmla="*/ 0 h 5102400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480661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480661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074715"/>
              <a:gd name="connsiteX1" fmla="*/ 4267199 w 4267199"/>
              <a:gd name="connsiteY1" fmla="*/ 0 h 5074715"/>
              <a:gd name="connsiteX2" fmla="*/ 4265478 w 4267199"/>
              <a:gd name="connsiteY2" fmla="*/ 3480661 h 5074715"/>
              <a:gd name="connsiteX3" fmla="*/ 3374268 w 4267199"/>
              <a:gd name="connsiteY3" fmla="*/ 4688819 h 5074715"/>
              <a:gd name="connsiteX4" fmla="*/ 2913754 w 4267199"/>
              <a:gd name="connsiteY4" fmla="*/ 5074714 h 5074715"/>
              <a:gd name="connsiteX5" fmla="*/ 0 w 4267199"/>
              <a:gd name="connsiteY5" fmla="*/ 5071187 h 5074715"/>
              <a:gd name="connsiteX6" fmla="*/ 0 w 4267199"/>
              <a:gd name="connsiteY6" fmla="*/ 0 h 5074715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663814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102573"/>
              <a:gd name="connsiteX1" fmla="*/ 4267199 w 4267199"/>
              <a:gd name="connsiteY1" fmla="*/ 0 h 5102573"/>
              <a:gd name="connsiteX2" fmla="*/ 4265478 w 4267199"/>
              <a:gd name="connsiteY2" fmla="*/ 3663814 h 5102573"/>
              <a:gd name="connsiteX3" fmla="*/ 3720988 w 4267199"/>
              <a:gd name="connsiteY3" fmla="*/ 4686471 h 5102573"/>
              <a:gd name="connsiteX4" fmla="*/ 2913754 w 4267199"/>
              <a:gd name="connsiteY4" fmla="*/ 5074714 h 5102573"/>
              <a:gd name="connsiteX5" fmla="*/ 0 w 4267199"/>
              <a:gd name="connsiteY5" fmla="*/ 5071187 h 5102573"/>
              <a:gd name="connsiteX6" fmla="*/ 0 w 4267199"/>
              <a:gd name="connsiteY6" fmla="*/ 0 h 5102573"/>
              <a:gd name="connsiteX0" fmla="*/ 0 w 4267199"/>
              <a:gd name="connsiteY0" fmla="*/ 0 h 5102573"/>
              <a:gd name="connsiteX1" fmla="*/ 4267199 w 4267199"/>
              <a:gd name="connsiteY1" fmla="*/ 0 h 5102573"/>
              <a:gd name="connsiteX2" fmla="*/ 4265478 w 4267199"/>
              <a:gd name="connsiteY2" fmla="*/ 3663814 h 5102573"/>
              <a:gd name="connsiteX3" fmla="*/ 3720988 w 4267199"/>
              <a:gd name="connsiteY3" fmla="*/ 4686471 h 5102573"/>
              <a:gd name="connsiteX4" fmla="*/ 2913754 w 4267199"/>
              <a:gd name="connsiteY4" fmla="*/ 5074714 h 5102573"/>
              <a:gd name="connsiteX5" fmla="*/ 0 w 4267199"/>
              <a:gd name="connsiteY5" fmla="*/ 5071187 h 5102573"/>
              <a:gd name="connsiteX6" fmla="*/ 0 w 4267199"/>
              <a:gd name="connsiteY6" fmla="*/ 0 h 5102573"/>
              <a:gd name="connsiteX0" fmla="*/ 0 w 4267199"/>
              <a:gd name="connsiteY0" fmla="*/ 0 h 5102573"/>
              <a:gd name="connsiteX1" fmla="*/ 4267199 w 4267199"/>
              <a:gd name="connsiteY1" fmla="*/ 0 h 5102573"/>
              <a:gd name="connsiteX2" fmla="*/ 4265478 w 4267199"/>
              <a:gd name="connsiteY2" fmla="*/ 3663814 h 5102573"/>
              <a:gd name="connsiteX3" fmla="*/ 3720988 w 4267199"/>
              <a:gd name="connsiteY3" fmla="*/ 4686471 h 5102573"/>
              <a:gd name="connsiteX4" fmla="*/ 2913754 w 4267199"/>
              <a:gd name="connsiteY4" fmla="*/ 5074714 h 5102573"/>
              <a:gd name="connsiteX5" fmla="*/ 0 w 4267199"/>
              <a:gd name="connsiteY5" fmla="*/ 5071187 h 5102573"/>
              <a:gd name="connsiteX6" fmla="*/ 0 w 4267199"/>
              <a:gd name="connsiteY6" fmla="*/ 0 h 5102573"/>
              <a:gd name="connsiteX0" fmla="*/ 0 w 4267199"/>
              <a:gd name="connsiteY0" fmla="*/ 0 h 5101878"/>
              <a:gd name="connsiteX1" fmla="*/ 4267199 w 4267199"/>
              <a:gd name="connsiteY1" fmla="*/ 0 h 5101878"/>
              <a:gd name="connsiteX2" fmla="*/ 4265478 w 4267199"/>
              <a:gd name="connsiteY2" fmla="*/ 3663814 h 5101878"/>
              <a:gd name="connsiteX3" fmla="*/ 3714446 w 4267199"/>
              <a:gd name="connsiteY3" fmla="*/ 4695865 h 5101878"/>
              <a:gd name="connsiteX4" fmla="*/ 2913754 w 4267199"/>
              <a:gd name="connsiteY4" fmla="*/ 5074714 h 5101878"/>
              <a:gd name="connsiteX5" fmla="*/ 0 w 4267199"/>
              <a:gd name="connsiteY5" fmla="*/ 5071187 h 5101878"/>
              <a:gd name="connsiteX6" fmla="*/ 0 w 4267199"/>
              <a:gd name="connsiteY6" fmla="*/ 0 h 5101878"/>
              <a:gd name="connsiteX0" fmla="*/ 0 w 4267199"/>
              <a:gd name="connsiteY0" fmla="*/ 0 h 5098394"/>
              <a:gd name="connsiteX1" fmla="*/ 4267199 w 4267199"/>
              <a:gd name="connsiteY1" fmla="*/ 0 h 5098394"/>
              <a:gd name="connsiteX2" fmla="*/ 4265478 w 4267199"/>
              <a:gd name="connsiteY2" fmla="*/ 3663814 h 5098394"/>
              <a:gd name="connsiteX3" fmla="*/ 3714446 w 4267199"/>
              <a:gd name="connsiteY3" fmla="*/ 4695865 h 5098394"/>
              <a:gd name="connsiteX4" fmla="*/ 3347154 w 4267199"/>
              <a:gd name="connsiteY4" fmla="*/ 5070018 h 5098394"/>
              <a:gd name="connsiteX5" fmla="*/ 0 w 4267199"/>
              <a:gd name="connsiteY5" fmla="*/ 5071187 h 5098394"/>
              <a:gd name="connsiteX6" fmla="*/ 0 w 4267199"/>
              <a:gd name="connsiteY6" fmla="*/ 0 h 5098394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199" h="5071187">
                <a:moveTo>
                  <a:pt x="0" y="0"/>
                </a:moveTo>
                <a:lnTo>
                  <a:pt x="4267199" y="0"/>
                </a:lnTo>
                <a:cubicBezTo>
                  <a:pt x="4266625" y="1160220"/>
                  <a:pt x="4266052" y="2503594"/>
                  <a:pt x="4265478" y="3663814"/>
                </a:cubicBezTo>
                <a:cubicBezTo>
                  <a:pt x="3934732" y="4279920"/>
                  <a:pt x="3851146" y="4440365"/>
                  <a:pt x="3714446" y="4695865"/>
                </a:cubicBezTo>
                <a:cubicBezTo>
                  <a:pt x="3616999" y="4866833"/>
                  <a:pt x="3518109" y="5070865"/>
                  <a:pt x="3347154" y="5070018"/>
                </a:cubicBezTo>
                <a:lnTo>
                  <a:pt x="0" y="507118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457973"/>
            <a:ext cx="7290213" cy="666604"/>
          </a:xfrm>
        </p:spPr>
        <p:txBody>
          <a:bodyPr lIns="108000" anchor="t" anchorCtr="0"/>
          <a:lstStyle/>
          <a:p>
            <a:r>
              <a:rPr lang="ru-RU" noProof="0" dirty="0" smtClean="0"/>
              <a:t>Слайд — одно изображение</a:t>
            </a:r>
            <a:br>
              <a:rPr lang="ru-RU" noProof="0" dirty="0" smtClean="0"/>
            </a:b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8000" y="374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62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изображений с фа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252414" y="2997200"/>
            <a:ext cx="2806698" cy="3348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Слайд изображений с фактом</a:t>
            </a:r>
            <a:br>
              <a:rPr lang="ru-RU" dirty="0" smtClean="0"/>
            </a:b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101E12-FA4F-492E-9B51-F792F4F587FA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268412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8650" y="1268412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084888" y="1268413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68651" y="2997200"/>
            <a:ext cx="5724524" cy="3348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99363" y="3104964"/>
            <a:ext cx="2512800" cy="1511486"/>
          </a:xfrm>
        </p:spPr>
        <p:txBody>
          <a:bodyPr lIns="0" tIns="0" rIns="0" bIns="3600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Текст</a:t>
            </a:r>
            <a:endParaRPr lang="en-US" noProof="0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99363" y="4724400"/>
            <a:ext cx="2512800" cy="1476000"/>
          </a:xfrm>
        </p:spPr>
        <p:txBody>
          <a:bodyPr lIns="0" tIns="259200" rIns="0" bIns="0"/>
          <a:lstStyle>
            <a:lvl1pPr marL="0" indent="0" algn="ctr"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  <a:lvl2pPr marL="274637" indent="0" algn="ctr">
              <a:buNone/>
              <a:defRPr>
                <a:solidFill>
                  <a:schemeClr val="bg1"/>
                </a:solidFill>
              </a:defRPr>
            </a:lvl2pPr>
            <a:lvl3pPr marL="538163" indent="0" algn="ctr">
              <a:buNone/>
              <a:defRPr>
                <a:solidFill>
                  <a:schemeClr val="bg1"/>
                </a:solidFill>
              </a:defRPr>
            </a:lvl3pPr>
            <a:lvl4pPr marL="812800" indent="0" algn="ctr">
              <a:buNone/>
              <a:defRPr>
                <a:solidFill>
                  <a:schemeClr val="bg1"/>
                </a:solidFill>
              </a:defRPr>
            </a:lvl4pPr>
            <a:lvl5pPr marL="107632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1"/>
            <a:ext cx="2160000" cy="162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с текстом внизу.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8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6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0"/>
            <a:ext cx="2142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4625974" y="1408522"/>
            <a:ext cx="4267334" cy="4936715"/>
          </a:xfrm>
          <a:custGeom>
            <a:avLst/>
            <a:gdLst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7199 w 4267199"/>
              <a:gd name="connsiteY2" fmla="*/ 5076825 h 5076825"/>
              <a:gd name="connsiteX3" fmla="*/ 0 w 4267199"/>
              <a:gd name="connsiteY3" fmla="*/ 5076825 h 5076825"/>
              <a:gd name="connsiteX4" fmla="*/ 0 w 4267199"/>
              <a:gd name="connsiteY4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2807827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3082235 w 4267199"/>
              <a:gd name="connsiteY3" fmla="*/ 4637197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1 w 4267199"/>
              <a:gd name="connsiteY3" fmla="*/ 47315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1 w 4267199"/>
              <a:gd name="connsiteY3" fmla="*/ 47315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582530"/>
              <a:gd name="connsiteY0" fmla="*/ 0 h 5076825"/>
              <a:gd name="connsiteX1" fmla="*/ 4267199 w 4582530"/>
              <a:gd name="connsiteY1" fmla="*/ 0 h 5076825"/>
              <a:gd name="connsiteX2" fmla="*/ 4264845 w 4582530"/>
              <a:gd name="connsiteY2" fmla="*/ 1725511 h 5076825"/>
              <a:gd name="connsiteX3" fmla="*/ 4266500 w 4582530"/>
              <a:gd name="connsiteY3" fmla="*/ 3489612 h 5076825"/>
              <a:gd name="connsiteX4" fmla="*/ 3349481 w 4582530"/>
              <a:gd name="connsiteY4" fmla="*/ 4728899 h 5076825"/>
              <a:gd name="connsiteX5" fmla="*/ 2807827 w 4582530"/>
              <a:gd name="connsiteY5" fmla="*/ 5076825 h 5076825"/>
              <a:gd name="connsiteX6" fmla="*/ 0 w 4582530"/>
              <a:gd name="connsiteY6" fmla="*/ 5076825 h 5076825"/>
              <a:gd name="connsiteX7" fmla="*/ 0 w 4582530"/>
              <a:gd name="connsiteY7" fmla="*/ 0 h 5076825"/>
              <a:gd name="connsiteX0" fmla="*/ 0 w 4582530"/>
              <a:gd name="connsiteY0" fmla="*/ 0 h 5076825"/>
              <a:gd name="connsiteX1" fmla="*/ 4267199 w 4582530"/>
              <a:gd name="connsiteY1" fmla="*/ 0 h 5076825"/>
              <a:gd name="connsiteX2" fmla="*/ 4264845 w 4582530"/>
              <a:gd name="connsiteY2" fmla="*/ 1725511 h 5076825"/>
              <a:gd name="connsiteX3" fmla="*/ 4266500 w 4582530"/>
              <a:gd name="connsiteY3" fmla="*/ 3489612 h 5076825"/>
              <a:gd name="connsiteX4" fmla="*/ 3349481 w 4582530"/>
              <a:gd name="connsiteY4" fmla="*/ 4728899 h 5076825"/>
              <a:gd name="connsiteX5" fmla="*/ 2807827 w 4582530"/>
              <a:gd name="connsiteY5" fmla="*/ 5076825 h 5076825"/>
              <a:gd name="connsiteX6" fmla="*/ 0 w 4582530"/>
              <a:gd name="connsiteY6" fmla="*/ 5076825 h 5076825"/>
              <a:gd name="connsiteX7" fmla="*/ 0 w 4582530"/>
              <a:gd name="connsiteY7" fmla="*/ 0 h 5076825"/>
              <a:gd name="connsiteX0" fmla="*/ 0 w 4267334"/>
              <a:gd name="connsiteY0" fmla="*/ 0 h 5076825"/>
              <a:gd name="connsiteX1" fmla="*/ 4267199 w 4267334"/>
              <a:gd name="connsiteY1" fmla="*/ 0 h 5076825"/>
              <a:gd name="connsiteX2" fmla="*/ 4264845 w 4267334"/>
              <a:gd name="connsiteY2" fmla="*/ 1725511 h 5076825"/>
              <a:gd name="connsiteX3" fmla="*/ 4266500 w 4267334"/>
              <a:gd name="connsiteY3" fmla="*/ 3489612 h 5076825"/>
              <a:gd name="connsiteX4" fmla="*/ 3349481 w 4267334"/>
              <a:gd name="connsiteY4" fmla="*/ 4728899 h 5076825"/>
              <a:gd name="connsiteX5" fmla="*/ 2807827 w 4267334"/>
              <a:gd name="connsiteY5" fmla="*/ 5076825 h 5076825"/>
              <a:gd name="connsiteX6" fmla="*/ 0 w 4267334"/>
              <a:gd name="connsiteY6" fmla="*/ 5076825 h 5076825"/>
              <a:gd name="connsiteX7" fmla="*/ 0 w 4267334"/>
              <a:gd name="connsiteY7" fmla="*/ 0 h 5076825"/>
              <a:gd name="connsiteX0" fmla="*/ 0 w 4267334"/>
              <a:gd name="connsiteY0" fmla="*/ 0 h 5076825"/>
              <a:gd name="connsiteX1" fmla="*/ 4264741 w 4267334"/>
              <a:gd name="connsiteY1" fmla="*/ 140110 h 5076825"/>
              <a:gd name="connsiteX2" fmla="*/ 4264845 w 4267334"/>
              <a:gd name="connsiteY2" fmla="*/ 1725511 h 5076825"/>
              <a:gd name="connsiteX3" fmla="*/ 4266500 w 4267334"/>
              <a:gd name="connsiteY3" fmla="*/ 3489612 h 5076825"/>
              <a:gd name="connsiteX4" fmla="*/ 3349481 w 4267334"/>
              <a:gd name="connsiteY4" fmla="*/ 4728899 h 5076825"/>
              <a:gd name="connsiteX5" fmla="*/ 2807827 w 4267334"/>
              <a:gd name="connsiteY5" fmla="*/ 5076825 h 5076825"/>
              <a:gd name="connsiteX6" fmla="*/ 0 w 4267334"/>
              <a:gd name="connsiteY6" fmla="*/ 5076825 h 5076825"/>
              <a:gd name="connsiteX7" fmla="*/ 0 w 4267334"/>
              <a:gd name="connsiteY7" fmla="*/ 0 h 5076825"/>
              <a:gd name="connsiteX0" fmla="*/ 0 w 4267334"/>
              <a:gd name="connsiteY0" fmla="*/ 2458 h 4936715"/>
              <a:gd name="connsiteX1" fmla="*/ 4264741 w 4267334"/>
              <a:gd name="connsiteY1" fmla="*/ 0 h 4936715"/>
              <a:gd name="connsiteX2" fmla="*/ 4264845 w 4267334"/>
              <a:gd name="connsiteY2" fmla="*/ 1585401 h 4936715"/>
              <a:gd name="connsiteX3" fmla="*/ 4266500 w 4267334"/>
              <a:gd name="connsiteY3" fmla="*/ 3349502 h 4936715"/>
              <a:gd name="connsiteX4" fmla="*/ 3349481 w 4267334"/>
              <a:gd name="connsiteY4" fmla="*/ 4588789 h 4936715"/>
              <a:gd name="connsiteX5" fmla="*/ 2807827 w 4267334"/>
              <a:gd name="connsiteY5" fmla="*/ 4936715 h 4936715"/>
              <a:gd name="connsiteX6" fmla="*/ 0 w 4267334"/>
              <a:gd name="connsiteY6" fmla="*/ 4936715 h 4936715"/>
              <a:gd name="connsiteX7" fmla="*/ 0 w 4267334"/>
              <a:gd name="connsiteY7" fmla="*/ 2458 h 493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334" h="4936715">
                <a:moveTo>
                  <a:pt x="0" y="2458"/>
                </a:moveTo>
                <a:lnTo>
                  <a:pt x="4264741" y="0"/>
                </a:lnTo>
                <a:cubicBezTo>
                  <a:pt x="4262710" y="395740"/>
                  <a:pt x="4264962" y="1003799"/>
                  <a:pt x="4264845" y="1585401"/>
                </a:cubicBezTo>
                <a:cubicBezTo>
                  <a:pt x="4264729" y="2167003"/>
                  <a:pt x="4269119" y="2861227"/>
                  <a:pt x="4266500" y="3349502"/>
                </a:cubicBezTo>
                <a:cubicBezTo>
                  <a:pt x="3812241" y="3954684"/>
                  <a:pt x="3565957" y="4283643"/>
                  <a:pt x="3349481" y="4588789"/>
                </a:cubicBezTo>
                <a:cubicBezTo>
                  <a:pt x="3101565" y="4930617"/>
                  <a:pt x="3056907" y="4936806"/>
                  <a:pt x="2807827" y="4936715"/>
                </a:cubicBezTo>
                <a:lnTo>
                  <a:pt x="0" y="4936715"/>
                </a:lnTo>
                <a:lnTo>
                  <a:pt x="0" y="2458"/>
                </a:lnTo>
                <a:close/>
              </a:path>
            </a:pathLst>
          </a:custGeom>
          <a:gradFill flip="none" rotWithShape="1"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Текст и факт</a:t>
            </a:r>
            <a:br>
              <a:rPr lang="ru-RU" dirty="0" smtClean="0"/>
            </a:b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7AB939-8392-462B-9F44-55AC956C51C8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07600"/>
            <a:ext cx="4266000" cy="4932000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770641" y="1520788"/>
            <a:ext cx="3978000" cy="1594540"/>
          </a:xfrm>
        </p:spPr>
        <p:txBody>
          <a:bodyPr lIns="0" tIns="0" rIns="0" bIns="3600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Введите заголовок</a:t>
            </a:r>
            <a:endParaRPr lang="en-US" noProof="0" dirty="0" smtClean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770641" y="3429000"/>
            <a:ext cx="3978000" cy="828092"/>
          </a:xfrm>
        </p:spPr>
        <p:txBody>
          <a:bodyPr lIns="0" tIns="72000" rIns="0" bIns="0"/>
          <a:lstStyle>
            <a:lvl1pPr marL="0" indent="0" algn="ctr"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  <a:lvl2pPr marL="274637" indent="0" algn="ctr">
              <a:buNone/>
              <a:defRPr>
                <a:solidFill>
                  <a:schemeClr val="bg1"/>
                </a:solidFill>
              </a:defRPr>
            </a:lvl2pPr>
            <a:lvl3pPr marL="538163" indent="0" algn="ctr">
              <a:buNone/>
              <a:defRPr>
                <a:solidFill>
                  <a:schemeClr val="bg1"/>
                </a:solidFill>
              </a:defRPr>
            </a:lvl3pPr>
            <a:lvl4pPr marL="812800" indent="0" algn="ctr">
              <a:buNone/>
              <a:defRPr>
                <a:solidFill>
                  <a:schemeClr val="bg1"/>
                </a:solidFill>
              </a:defRPr>
            </a:lvl4pPr>
            <a:lvl5pPr marL="107632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с текстом внизу.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5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6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2412000" tIns="0" anchor="ctr" anchorCtr="0"/>
          <a:lstStyle>
            <a:lvl1pPr marL="0" indent="0" algn="l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52000" y="1412875"/>
            <a:ext cx="8641175" cy="1758982"/>
          </a:xfrm>
        </p:spPr>
        <p:txBody>
          <a:bodyPr bIns="0"/>
          <a:lstStyle>
            <a:lvl1pPr algn="ctr">
              <a:lnSpc>
                <a:spcPct val="83000"/>
              </a:lnSpc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Раздел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9738" y="4056510"/>
            <a:ext cx="5726112" cy="2288728"/>
          </a:xfrm>
        </p:spPr>
        <p:txBody>
          <a:bodyPr/>
          <a:lstStyle>
            <a:lvl1pPr marL="0" indent="0" algn="ctr">
              <a:buNone/>
              <a:defRPr sz="2800" b="1" i="1">
                <a:solidFill>
                  <a:schemeClr val="bg1"/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r>
              <a:rPr lang="ru-RU" dirty="0" smtClean="0"/>
              <a:t>Подзаголовок разделительного слайда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8139600" y="342000"/>
            <a:ext cx="734400" cy="356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2700000" anchor="ctr" anchorCtr="0"/>
          <a:lstStyle>
            <a:lvl1pPr marL="0" indent="0">
              <a:buNone/>
              <a:defRPr sz="100">
                <a:solidFill>
                  <a:schemeClr val="bg1">
                    <a:lumMod val="85000"/>
                  </a:schemeClr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33089"/>
            <a:ext cx="216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с текстом внизу.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4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1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ветной разделител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 userDrawn="1"/>
        </p:nvSpPr>
        <p:spPr bwMode="auto">
          <a:xfrm>
            <a:off x="252206" y="277200"/>
            <a:ext cx="7466012" cy="6089649"/>
          </a:xfrm>
          <a:custGeom>
            <a:avLst/>
            <a:gdLst>
              <a:gd name="T0" fmla="*/ 0 w 7020"/>
              <a:gd name="T1" fmla="*/ 0 h 5726"/>
              <a:gd name="T2" fmla="*/ 0 w 7020"/>
              <a:gd name="T3" fmla="*/ 5704 h 5726"/>
              <a:gd name="T4" fmla="*/ 5001 w 7020"/>
              <a:gd name="T5" fmla="*/ 5704 h 5726"/>
              <a:gd name="T6" fmla="*/ 6319 w 7020"/>
              <a:gd name="T7" fmla="*/ 4983 h 5726"/>
              <a:gd name="T8" fmla="*/ 7020 w 7020"/>
              <a:gd name="T9" fmla="*/ 4048 h 5726"/>
              <a:gd name="T10" fmla="*/ 7020 w 7020"/>
              <a:gd name="T11" fmla="*/ 0 h 5726"/>
              <a:gd name="T12" fmla="*/ 0 w 7020"/>
              <a:gd name="T13" fmla="*/ 0 h 5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20" h="5726">
                <a:moveTo>
                  <a:pt x="0" y="0"/>
                </a:moveTo>
                <a:cubicBezTo>
                  <a:pt x="0" y="5704"/>
                  <a:pt x="0" y="5704"/>
                  <a:pt x="0" y="5704"/>
                </a:cubicBezTo>
                <a:cubicBezTo>
                  <a:pt x="5001" y="5704"/>
                  <a:pt x="5001" y="5704"/>
                  <a:pt x="5001" y="5704"/>
                </a:cubicBezTo>
                <a:cubicBezTo>
                  <a:pt x="5866" y="5704"/>
                  <a:pt x="5730" y="5726"/>
                  <a:pt x="6319" y="4983"/>
                </a:cubicBezTo>
                <a:cubicBezTo>
                  <a:pt x="7020" y="4048"/>
                  <a:pt x="7020" y="4048"/>
                  <a:pt x="7020" y="4048"/>
                </a:cubicBezTo>
                <a:cubicBezTo>
                  <a:pt x="7020" y="0"/>
                  <a:pt x="7020" y="0"/>
                  <a:pt x="702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 — число месяц год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DF4A8-8A2A-4CC8-A4B2-8C1B02EBE68F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96012" y="279400"/>
            <a:ext cx="7178400" cy="2892457"/>
          </a:xfrm>
        </p:spPr>
        <p:txBody>
          <a:bodyPr lIns="0" rIns="0" bIns="0"/>
          <a:lstStyle>
            <a:lvl1pPr algn="ctr">
              <a:lnSpc>
                <a:spcPct val="83000"/>
              </a:lnSpc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Раздел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03375" y="4056510"/>
            <a:ext cx="4481513" cy="1316706"/>
          </a:xfrm>
        </p:spPr>
        <p:txBody>
          <a:bodyPr/>
          <a:lstStyle>
            <a:lvl1pPr marL="0" indent="0" algn="ctr">
              <a:buNone/>
              <a:defRPr sz="2800" b="1" i="1">
                <a:solidFill>
                  <a:schemeClr val="bg1"/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r>
              <a:rPr lang="ru-RU" dirty="0" smtClean="0"/>
              <a:t>Подзаголовок разделительного слайда</a:t>
            </a:r>
            <a:endParaRPr lang="en-GB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815" y="342332"/>
            <a:ext cx="734400" cy="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7941" y="0"/>
            <a:ext cx="2151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с текстом внизу.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4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25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BD04C-C6D5-4DD4-9D54-136BAF131EF7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64487B-77CA-4FAE-9CDD-DB830CBF8C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изображением и цветным по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4896000" tIns="252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ru-RU" noProof="0" smtClean="0"/>
              <a:t>Для вставки изображения нажмите             на иконку</a:t>
            </a:r>
            <a:endParaRPr lang="en-GB" noProof="0" smtClean="0"/>
          </a:p>
          <a:p>
            <a:endParaRPr lang="en-GB" noProof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8139600" y="342000"/>
            <a:ext cx="734400" cy="356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2700000" anchor="ctr" anchorCtr="0"/>
          <a:lstStyle>
            <a:lvl1pPr marL="0" indent="0">
              <a:buNone/>
              <a:defRPr sz="100">
                <a:solidFill>
                  <a:schemeClr val="bg1">
                    <a:lumMod val="85000"/>
                  </a:schemeClr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pic>
        <p:nvPicPr>
          <p:cNvPr id="18" name="Picture 5" descr="C:\Documents and Settings\shushpanova\Рабочий стол\blu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14" y="276224"/>
            <a:ext cx="3639600" cy="43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1657883" y="2350800"/>
            <a:ext cx="824400" cy="180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0800000" bIns="0" anchor="t" anchorCtr="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noProof="0" smtClean="0"/>
              <a:t>Вставка таблицы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495" y="2585542"/>
            <a:ext cx="3348000" cy="1887574"/>
          </a:xfrm>
        </p:spPr>
        <p:txBody>
          <a:bodyPr lIns="108000" rIns="108000"/>
          <a:lstStyle>
            <a:lvl1pPr marL="0" indent="0" algn="ctr">
              <a:spcBef>
                <a:spcPts val="0"/>
              </a:spcBef>
              <a:buNone/>
              <a:defRPr sz="1600" b="1" i="1" baseline="0">
                <a:solidFill>
                  <a:schemeClr val="bg1"/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r>
              <a:rPr lang="ru-RU" dirty="0" smtClean="0"/>
              <a:t>Подзаголовок разделительного слайда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95" y="276224"/>
            <a:ext cx="3348000" cy="1975438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5000" b="1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Раздел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135"/>
            <a:ext cx="216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с текстом внизу.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7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3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8000" y="0"/>
            <a:ext cx="214346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4625974" y="1408522"/>
            <a:ext cx="4267334" cy="4936715"/>
          </a:xfrm>
          <a:custGeom>
            <a:avLst/>
            <a:gdLst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7199 w 4267199"/>
              <a:gd name="connsiteY2" fmla="*/ 5076825 h 5076825"/>
              <a:gd name="connsiteX3" fmla="*/ 0 w 4267199"/>
              <a:gd name="connsiteY3" fmla="*/ 5076825 h 5076825"/>
              <a:gd name="connsiteX4" fmla="*/ 0 w 4267199"/>
              <a:gd name="connsiteY4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2807827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3082235 w 4267199"/>
              <a:gd name="connsiteY3" fmla="*/ 4637197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1 w 4267199"/>
              <a:gd name="connsiteY3" fmla="*/ 47315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1 w 4267199"/>
              <a:gd name="connsiteY3" fmla="*/ 47315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582530"/>
              <a:gd name="connsiteY0" fmla="*/ 0 h 5076825"/>
              <a:gd name="connsiteX1" fmla="*/ 4267199 w 4582530"/>
              <a:gd name="connsiteY1" fmla="*/ 0 h 5076825"/>
              <a:gd name="connsiteX2" fmla="*/ 4264845 w 4582530"/>
              <a:gd name="connsiteY2" fmla="*/ 1725511 h 5076825"/>
              <a:gd name="connsiteX3" fmla="*/ 4266500 w 4582530"/>
              <a:gd name="connsiteY3" fmla="*/ 3489612 h 5076825"/>
              <a:gd name="connsiteX4" fmla="*/ 3349481 w 4582530"/>
              <a:gd name="connsiteY4" fmla="*/ 4728899 h 5076825"/>
              <a:gd name="connsiteX5" fmla="*/ 2807827 w 4582530"/>
              <a:gd name="connsiteY5" fmla="*/ 5076825 h 5076825"/>
              <a:gd name="connsiteX6" fmla="*/ 0 w 4582530"/>
              <a:gd name="connsiteY6" fmla="*/ 5076825 h 5076825"/>
              <a:gd name="connsiteX7" fmla="*/ 0 w 4582530"/>
              <a:gd name="connsiteY7" fmla="*/ 0 h 5076825"/>
              <a:gd name="connsiteX0" fmla="*/ 0 w 4582530"/>
              <a:gd name="connsiteY0" fmla="*/ 0 h 5076825"/>
              <a:gd name="connsiteX1" fmla="*/ 4267199 w 4582530"/>
              <a:gd name="connsiteY1" fmla="*/ 0 h 5076825"/>
              <a:gd name="connsiteX2" fmla="*/ 4264845 w 4582530"/>
              <a:gd name="connsiteY2" fmla="*/ 1725511 h 5076825"/>
              <a:gd name="connsiteX3" fmla="*/ 4266500 w 4582530"/>
              <a:gd name="connsiteY3" fmla="*/ 3489612 h 5076825"/>
              <a:gd name="connsiteX4" fmla="*/ 3349481 w 4582530"/>
              <a:gd name="connsiteY4" fmla="*/ 4728899 h 5076825"/>
              <a:gd name="connsiteX5" fmla="*/ 2807827 w 4582530"/>
              <a:gd name="connsiteY5" fmla="*/ 5076825 h 5076825"/>
              <a:gd name="connsiteX6" fmla="*/ 0 w 4582530"/>
              <a:gd name="connsiteY6" fmla="*/ 5076825 h 5076825"/>
              <a:gd name="connsiteX7" fmla="*/ 0 w 4582530"/>
              <a:gd name="connsiteY7" fmla="*/ 0 h 5076825"/>
              <a:gd name="connsiteX0" fmla="*/ 0 w 4267334"/>
              <a:gd name="connsiteY0" fmla="*/ 0 h 5076825"/>
              <a:gd name="connsiteX1" fmla="*/ 4267199 w 4267334"/>
              <a:gd name="connsiteY1" fmla="*/ 0 h 5076825"/>
              <a:gd name="connsiteX2" fmla="*/ 4264845 w 4267334"/>
              <a:gd name="connsiteY2" fmla="*/ 1725511 h 5076825"/>
              <a:gd name="connsiteX3" fmla="*/ 4266500 w 4267334"/>
              <a:gd name="connsiteY3" fmla="*/ 3489612 h 5076825"/>
              <a:gd name="connsiteX4" fmla="*/ 3349481 w 4267334"/>
              <a:gd name="connsiteY4" fmla="*/ 4728899 h 5076825"/>
              <a:gd name="connsiteX5" fmla="*/ 2807827 w 4267334"/>
              <a:gd name="connsiteY5" fmla="*/ 5076825 h 5076825"/>
              <a:gd name="connsiteX6" fmla="*/ 0 w 4267334"/>
              <a:gd name="connsiteY6" fmla="*/ 5076825 h 5076825"/>
              <a:gd name="connsiteX7" fmla="*/ 0 w 4267334"/>
              <a:gd name="connsiteY7" fmla="*/ 0 h 5076825"/>
              <a:gd name="connsiteX0" fmla="*/ 0 w 4267334"/>
              <a:gd name="connsiteY0" fmla="*/ 0 h 5076825"/>
              <a:gd name="connsiteX1" fmla="*/ 4264741 w 4267334"/>
              <a:gd name="connsiteY1" fmla="*/ 140110 h 5076825"/>
              <a:gd name="connsiteX2" fmla="*/ 4264845 w 4267334"/>
              <a:gd name="connsiteY2" fmla="*/ 1725511 h 5076825"/>
              <a:gd name="connsiteX3" fmla="*/ 4266500 w 4267334"/>
              <a:gd name="connsiteY3" fmla="*/ 3489612 h 5076825"/>
              <a:gd name="connsiteX4" fmla="*/ 3349481 w 4267334"/>
              <a:gd name="connsiteY4" fmla="*/ 4728899 h 5076825"/>
              <a:gd name="connsiteX5" fmla="*/ 2807827 w 4267334"/>
              <a:gd name="connsiteY5" fmla="*/ 5076825 h 5076825"/>
              <a:gd name="connsiteX6" fmla="*/ 0 w 4267334"/>
              <a:gd name="connsiteY6" fmla="*/ 5076825 h 5076825"/>
              <a:gd name="connsiteX7" fmla="*/ 0 w 4267334"/>
              <a:gd name="connsiteY7" fmla="*/ 0 h 5076825"/>
              <a:gd name="connsiteX0" fmla="*/ 0 w 4267334"/>
              <a:gd name="connsiteY0" fmla="*/ 2458 h 4936715"/>
              <a:gd name="connsiteX1" fmla="*/ 4264741 w 4267334"/>
              <a:gd name="connsiteY1" fmla="*/ 0 h 4936715"/>
              <a:gd name="connsiteX2" fmla="*/ 4264845 w 4267334"/>
              <a:gd name="connsiteY2" fmla="*/ 1585401 h 4936715"/>
              <a:gd name="connsiteX3" fmla="*/ 4266500 w 4267334"/>
              <a:gd name="connsiteY3" fmla="*/ 3349502 h 4936715"/>
              <a:gd name="connsiteX4" fmla="*/ 3349481 w 4267334"/>
              <a:gd name="connsiteY4" fmla="*/ 4588789 h 4936715"/>
              <a:gd name="connsiteX5" fmla="*/ 2807827 w 4267334"/>
              <a:gd name="connsiteY5" fmla="*/ 4936715 h 4936715"/>
              <a:gd name="connsiteX6" fmla="*/ 0 w 4267334"/>
              <a:gd name="connsiteY6" fmla="*/ 4936715 h 4936715"/>
              <a:gd name="connsiteX7" fmla="*/ 0 w 4267334"/>
              <a:gd name="connsiteY7" fmla="*/ 2458 h 493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334" h="4936715">
                <a:moveTo>
                  <a:pt x="0" y="2458"/>
                </a:moveTo>
                <a:lnTo>
                  <a:pt x="4264741" y="0"/>
                </a:lnTo>
                <a:cubicBezTo>
                  <a:pt x="4262710" y="395740"/>
                  <a:pt x="4264962" y="1003799"/>
                  <a:pt x="4264845" y="1585401"/>
                </a:cubicBezTo>
                <a:cubicBezTo>
                  <a:pt x="4264729" y="2167003"/>
                  <a:pt x="4269119" y="2861227"/>
                  <a:pt x="4266500" y="3349502"/>
                </a:cubicBezTo>
                <a:cubicBezTo>
                  <a:pt x="3812241" y="3954684"/>
                  <a:pt x="3565957" y="4283643"/>
                  <a:pt x="3349481" y="4588789"/>
                </a:cubicBezTo>
                <a:cubicBezTo>
                  <a:pt x="3101565" y="4930617"/>
                  <a:pt x="3056907" y="4936806"/>
                  <a:pt x="2807827" y="4936715"/>
                </a:cubicBezTo>
                <a:lnTo>
                  <a:pt x="0" y="4936715"/>
                </a:lnTo>
                <a:lnTo>
                  <a:pt x="0" y="2458"/>
                </a:lnTo>
                <a:close/>
              </a:path>
            </a:pathLst>
          </a:custGeom>
          <a:gradFill flip="none" rotWithShape="1"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Контактная информация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B644CC4-9B5D-4A21-AA28-E7B0D82C3379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07600"/>
            <a:ext cx="4266000" cy="493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Иванов Иван Иванович,             Руководитель отдела продаж                   тел: (812) 433-53-15, местный: 6120                   e-</a:t>
            </a:r>
            <a:r>
              <a:rPr lang="ru-RU" noProof="0" dirty="0" err="1" smtClean="0"/>
              <a:t>mail</a:t>
            </a:r>
            <a:r>
              <a:rPr lang="ru-RU" noProof="0" dirty="0" smtClean="0"/>
              <a:t>: ivanov@baltika.ru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770641" y="1520788"/>
            <a:ext cx="3978000" cy="1594540"/>
          </a:xfrm>
        </p:spPr>
        <p:txBody>
          <a:bodyPr lIns="0" tIns="0" rIns="0" bIns="36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500" b="1" i="1">
                <a:solidFill>
                  <a:schemeClr val="bg1"/>
                </a:solidFill>
              </a:defRPr>
            </a:lvl1pPr>
          </a:lstStyle>
          <a:p>
            <a:pPr marL="0" indent="0">
              <a:buFontTx/>
              <a:buNone/>
            </a:pPr>
            <a:r>
              <a:rPr lang="ru-RU" sz="2500" b="1" dirty="0" smtClean="0"/>
              <a:t>ОАО «Пивоваренная компания «Балтика» </a:t>
            </a:r>
            <a:endParaRPr lang="ru-RU" sz="2500" b="1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770641" y="3429000"/>
            <a:ext cx="3978000" cy="1187450"/>
          </a:xfrm>
        </p:spPr>
        <p:txBody>
          <a:bodyPr lIns="0" tIns="72000" rIns="0" bIns="0"/>
          <a:lstStyle>
            <a:lvl1pPr marL="0" indent="0" algn="ctr"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  <a:lvl2pPr marL="274637" indent="0" algn="ctr">
              <a:buNone/>
              <a:defRPr>
                <a:solidFill>
                  <a:schemeClr val="bg1"/>
                </a:solidFill>
              </a:defRPr>
            </a:lvl2pPr>
            <a:lvl3pPr marL="538163" indent="0" algn="ctr">
              <a:buNone/>
              <a:defRPr>
                <a:solidFill>
                  <a:schemeClr val="bg1"/>
                </a:solidFill>
              </a:defRPr>
            </a:lvl3pPr>
            <a:lvl4pPr marL="812800" indent="0" algn="ctr">
              <a:buNone/>
              <a:defRPr>
                <a:solidFill>
                  <a:schemeClr val="bg1"/>
                </a:solidFill>
              </a:defRPr>
            </a:lvl4pPr>
            <a:lvl5pPr marL="107632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194292, г. Санкт-Петербург,</a:t>
            </a:r>
            <a:br>
              <a:rPr lang="ru-RU" noProof="0" dirty="0" smtClean="0"/>
            </a:br>
            <a:r>
              <a:rPr lang="ru-RU" noProof="0" dirty="0" smtClean="0"/>
              <a:t>6-ой Верхний пер., д. 3</a:t>
            </a:r>
            <a:br>
              <a:rPr lang="ru-RU" noProof="0" dirty="0" smtClean="0"/>
            </a:br>
            <a:r>
              <a:rPr lang="ru-RU" noProof="0" dirty="0" smtClean="0"/>
              <a:t>тел: (812) 325-9-325,</a:t>
            </a:r>
            <a:br>
              <a:rPr lang="ru-RU" noProof="0" dirty="0" smtClean="0"/>
            </a:br>
            <a:r>
              <a:rPr lang="ru-RU" noProof="0" dirty="0" smtClean="0"/>
              <a:t>e-</a:t>
            </a:r>
            <a:r>
              <a:rPr lang="ru-RU" noProof="0" dirty="0" err="1" smtClean="0"/>
              <a:t>mail</a:t>
            </a:r>
            <a:r>
              <a:rPr lang="ru-RU" noProof="0" dirty="0" smtClean="0"/>
              <a:t>: post@baltika.ru</a:t>
            </a:r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с текстом внизу.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4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2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spect="1" noChangeArrowheads="1" noTextEdit="1"/>
          </p:cNvSpPr>
          <p:nvPr userDrawn="1"/>
        </p:nvSpPr>
        <p:spPr bwMode="auto">
          <a:xfrm>
            <a:off x="252413" y="277813"/>
            <a:ext cx="86391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252000" y="277813"/>
            <a:ext cx="8639175" cy="6316662"/>
          </a:xfrm>
          <a:custGeom>
            <a:avLst/>
            <a:gdLst>
              <a:gd name="T0" fmla="*/ 0 w 8130"/>
              <a:gd name="T1" fmla="*/ 0 h 5942"/>
              <a:gd name="T2" fmla="*/ 0 w 8130"/>
              <a:gd name="T3" fmla="*/ 5920 h 5942"/>
              <a:gd name="T4" fmla="*/ 5001 w 8130"/>
              <a:gd name="T5" fmla="*/ 5920 h 5942"/>
              <a:gd name="T6" fmla="*/ 6319 w 8130"/>
              <a:gd name="T7" fmla="*/ 5200 h 5942"/>
              <a:gd name="T8" fmla="*/ 8130 w 8130"/>
              <a:gd name="T9" fmla="*/ 2784 h 5942"/>
              <a:gd name="T10" fmla="*/ 8130 w 8130"/>
              <a:gd name="T11" fmla="*/ 0 h 5942"/>
              <a:gd name="T12" fmla="*/ 0 w 8130"/>
              <a:gd name="T13" fmla="*/ 0 h 5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30" h="5942">
                <a:moveTo>
                  <a:pt x="0" y="0"/>
                </a:moveTo>
                <a:cubicBezTo>
                  <a:pt x="0" y="5920"/>
                  <a:pt x="0" y="5920"/>
                  <a:pt x="0" y="5920"/>
                </a:cubicBezTo>
                <a:cubicBezTo>
                  <a:pt x="5001" y="5920"/>
                  <a:pt x="5001" y="5920"/>
                  <a:pt x="5001" y="5920"/>
                </a:cubicBezTo>
                <a:cubicBezTo>
                  <a:pt x="5866" y="5920"/>
                  <a:pt x="5730" y="5942"/>
                  <a:pt x="6319" y="5200"/>
                </a:cubicBezTo>
                <a:cubicBezTo>
                  <a:pt x="8130" y="2784"/>
                  <a:pt x="8130" y="2784"/>
                  <a:pt x="8130" y="2784"/>
                </a:cubicBezTo>
                <a:cubicBezTo>
                  <a:pt x="8130" y="0"/>
                  <a:pt x="8130" y="0"/>
                  <a:pt x="813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385028"/>
            <a:ext cx="7259637" cy="2231422"/>
          </a:xfrm>
        </p:spPr>
        <p:txBody>
          <a:bodyPr lIns="108000" rIns="108000" bIns="0" anchor="t" anchorCtr="0"/>
          <a:lstStyle>
            <a:lvl1pPr algn="ctr"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Заключительный слайд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2414" y="6588372"/>
            <a:ext cx="5795962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srgbClr val="FFFFFF"/>
                </a:solidFill>
              </a:rPr>
              <a:t>Название презентации — число месяц год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2439" y="6588372"/>
            <a:ext cx="360735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BF275-9436-40CB-880C-9ED6FCEBC6B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048375" y="6588372"/>
            <a:ext cx="2484065" cy="14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26C29-FF79-44B0-BCD7-912F223B994D}" type="datetime4">
              <a:rPr lang="ru-RU" smtClean="0">
                <a:solidFill>
                  <a:srgbClr val="FFFFFF"/>
                </a:solidFill>
              </a:rPr>
              <a:pPr/>
              <a:t>14 апреля 2015 г.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768244" y="6149547"/>
            <a:ext cx="2110643" cy="377526"/>
            <a:chOff x="6768244" y="6048881"/>
            <a:chExt cx="2110643" cy="377526"/>
          </a:xfrm>
        </p:grpSpPr>
        <p:pic>
          <p:nvPicPr>
            <p:cNvPr id="20" name="Picture 2" descr="U:\KontraPunkt\Jobs\4481_Baltika - PowerPoint\Received\Work\Baltika, Cyrillic.e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794" y="6056509"/>
              <a:ext cx="1616093" cy="36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4" y="6048881"/>
              <a:ext cx="494550" cy="23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67935" y="1"/>
            <a:ext cx="2160000" cy="1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с текстом внизу. </a:t>
            </a:r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/>
            </a:r>
            <a:b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</a:br>
            <a:r>
              <a:rPr lang="ru-RU" sz="9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dirty="0" smtClean="0">
              <a:solidFill>
                <a:srgbClr val="000000">
                  <a:lumMod val="75000"/>
                  <a:lumOff val="25000"/>
                </a:srgbClr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5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4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 и рабочая област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Сетка и рабочая область слайда</a:t>
            </a:r>
            <a:endParaRPr lang="sv-SE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250825" y="1412875"/>
            <a:ext cx="8642350" cy="4932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необходимо, используйте данный слайд для проверки границ рабочей области слайда. Избегайте того, чтобы контент выходил за границы этого пространства.</a:t>
            </a:r>
          </a:p>
          <a:p>
            <a:pPr marL="0" indent="0">
              <a:buNone/>
            </a:pPr>
            <a:r>
              <a:rPr lang="ru-RU" dirty="0" smtClean="0"/>
              <a:t>Синие пунктирные линии образовывают сетку слайда. Вы можете скопировать сетку и поставить ее в свой слайд для проверки симметрии расположения текста и графических изображений. </a:t>
            </a: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5E725D63-DD63-40A7-8498-0FF424967B7E}" type="datetime4">
              <a:rPr lang="ru-RU" smtClean="0"/>
              <a:pPr/>
              <a:t>14 апреля 2015 г.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50825" y="1412875"/>
            <a:ext cx="8642350" cy="4968875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400" dirty="0" err="1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22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а в формате R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Цвета в формате </a:t>
            </a:r>
            <a:r>
              <a:rPr lang="en-US" dirty="0" smtClean="0"/>
              <a:t>RGB</a:t>
            </a:r>
            <a:endParaRPr lang="sv-SE" noProof="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50825" y="2770289"/>
            <a:ext cx="648000" cy="86518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0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31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71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48006" y="3683101"/>
            <a:ext cx="64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C64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Синий 1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977244" y="2770289"/>
            <a:ext cx="648000" cy="865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167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188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214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973106" y="3683101"/>
            <a:ext cx="64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C64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Синий 2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703663" y="2770289"/>
            <a:ext cx="648000" cy="865187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94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138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182</a:t>
            </a:r>
          </a:p>
        </p:txBody>
      </p:sp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16982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Синий 3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3882920" y="2770289"/>
            <a:ext cx="648000" cy="865187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209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181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101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 userDrawn="1"/>
        </p:nvSpPr>
        <p:spPr bwMode="auto">
          <a:xfrm>
            <a:off x="38735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Золотой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2430082" y="2770289"/>
            <a:ext cx="648000" cy="865187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161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191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54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 userDrawn="1"/>
        </p:nvSpPr>
        <p:spPr bwMode="auto">
          <a:xfrm>
            <a:off x="2423306" y="3683101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Весенний</a:t>
            </a:r>
            <a:b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зеленый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3156501" y="2770289"/>
            <a:ext cx="648000" cy="865187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242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205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>
                <a:solidFill>
                  <a:srgbClr val="FFFFFF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31484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Желтый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 userDrawn="1"/>
        </p:nvSpPr>
        <p:spPr bwMode="auto">
          <a:xfrm>
            <a:off x="6788596" y="2770289"/>
            <a:ext cx="648000" cy="865187"/>
          </a:xfrm>
          <a:prstGeom prst="rect">
            <a:avLst/>
          </a:prstGeom>
          <a:solidFill>
            <a:srgbClr val="7F7F7F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127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127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127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7739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Серый2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7515015" y="2770289"/>
            <a:ext cx="648000" cy="865187"/>
          </a:xfrm>
          <a:prstGeom prst="rect">
            <a:avLst/>
          </a:prstGeom>
          <a:solidFill>
            <a:srgbClr val="5B5B5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91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91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91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 userDrawn="1"/>
        </p:nvSpPr>
        <p:spPr bwMode="auto">
          <a:xfrm>
            <a:off x="74990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Серый 3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6062177" y="2770289"/>
            <a:ext cx="648000" cy="865187"/>
          </a:xfrm>
          <a:prstGeom prst="rect">
            <a:avLst/>
          </a:prstGeom>
          <a:solidFill>
            <a:srgbClr val="BFBFBF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191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191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191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 userDrawn="1"/>
        </p:nvSpPr>
        <p:spPr bwMode="auto">
          <a:xfrm>
            <a:off x="60488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Серый1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4609339" y="2770289"/>
            <a:ext cx="648000" cy="86518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0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171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217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 userDrawn="1"/>
        </p:nvSpPr>
        <p:spPr bwMode="auto">
          <a:xfrm>
            <a:off x="4598606" y="3683101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Ярко-</a:t>
            </a:r>
            <a:b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голубой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5335758" y="2770289"/>
            <a:ext cx="648000" cy="8651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209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5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36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5323706" y="3683101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Теплый</a:t>
            </a:r>
            <a:b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красный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" name="Объект 1"/>
          <p:cNvSpPr txBox="1">
            <a:spLocks/>
          </p:cNvSpPr>
          <p:nvPr userDrawn="1"/>
        </p:nvSpPr>
        <p:spPr>
          <a:xfrm>
            <a:off x="287338" y="1606590"/>
            <a:ext cx="8559008" cy="80442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marR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667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147"/>
              </a:buClr>
            </a:pPr>
            <a:r>
              <a:rPr lang="ru-RU" sz="1800" dirty="0">
                <a:solidFill>
                  <a:srgbClr val="000000"/>
                </a:solidFill>
              </a:rPr>
              <a:t>В презентации всегда используйте фирменные </a:t>
            </a:r>
            <a:r>
              <a:rPr lang="ru-RU" sz="1800" dirty="0" smtClean="0">
                <a:solidFill>
                  <a:srgbClr val="000000"/>
                </a:solidFill>
              </a:rPr>
              <a:t>цвета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в </a:t>
            </a:r>
            <a:r>
              <a:rPr lang="ru-RU" sz="1800" dirty="0">
                <a:solidFill>
                  <a:srgbClr val="000000"/>
                </a:solidFill>
              </a:rPr>
              <a:t>следующей последовательности:</a:t>
            </a:r>
          </a:p>
        </p:txBody>
      </p:sp>
      <p:sp>
        <p:nvSpPr>
          <p:cNvPr id="32" name="Rectangle 7"/>
          <p:cNvSpPr>
            <a:spLocks noChangeArrowheads="1"/>
          </p:cNvSpPr>
          <p:nvPr userDrawn="1"/>
        </p:nvSpPr>
        <p:spPr bwMode="auto">
          <a:xfrm>
            <a:off x="8241435" y="2770289"/>
            <a:ext cx="648000" cy="865187"/>
          </a:xfrm>
          <a:prstGeom prst="rect">
            <a:avLst/>
          </a:prstGeom>
          <a:solidFill>
            <a:srgbClr val="004B8C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0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75</a:t>
            </a:r>
          </a:p>
          <a:p>
            <a:pPr algn="r" eaLnBrk="0" hangingPunct="0">
              <a:spcBef>
                <a:spcPct val="4000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Verdana" pitchFamily="34" charset="0"/>
              </a:rPr>
              <a:t>140</a:t>
            </a:r>
            <a:endParaRPr lang="ru-RU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 userDrawn="1"/>
        </p:nvSpPr>
        <p:spPr bwMode="auto">
          <a:xfrm>
            <a:off x="823861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 eaLnBrk="0" hangingPunct="0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</a:rPr>
              <a:t>Синий 4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 userDrawn="1"/>
        </p:nvSpPr>
        <p:spPr bwMode="auto">
          <a:xfrm>
            <a:off x="248006" y="2585623"/>
            <a:ext cx="64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C64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1.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 userDrawn="1"/>
        </p:nvSpPr>
        <p:spPr bwMode="auto">
          <a:xfrm>
            <a:off x="973106" y="2585623"/>
            <a:ext cx="64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C64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2.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 userDrawn="1"/>
        </p:nvSpPr>
        <p:spPr bwMode="auto">
          <a:xfrm>
            <a:off x="16982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3.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 userDrawn="1"/>
        </p:nvSpPr>
        <p:spPr bwMode="auto">
          <a:xfrm>
            <a:off x="38735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6.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 userDrawn="1"/>
        </p:nvSpPr>
        <p:spPr bwMode="auto">
          <a:xfrm>
            <a:off x="2423306" y="2585623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4.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 userDrawn="1"/>
        </p:nvSpPr>
        <p:spPr bwMode="auto">
          <a:xfrm>
            <a:off x="31484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5.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 userDrawn="1"/>
        </p:nvSpPr>
        <p:spPr bwMode="auto">
          <a:xfrm>
            <a:off x="67739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10.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 userDrawn="1"/>
        </p:nvSpPr>
        <p:spPr bwMode="auto">
          <a:xfrm>
            <a:off x="74990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11.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 userDrawn="1"/>
        </p:nvSpPr>
        <p:spPr bwMode="auto">
          <a:xfrm>
            <a:off x="60488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9.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 userDrawn="1"/>
        </p:nvSpPr>
        <p:spPr bwMode="auto">
          <a:xfrm>
            <a:off x="4598606" y="2585623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7.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 userDrawn="1"/>
        </p:nvSpPr>
        <p:spPr bwMode="auto">
          <a:xfrm>
            <a:off x="5323706" y="2585623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8.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8"/>
          <p:cNvSpPr txBox="1">
            <a:spLocks noChangeArrowheads="1"/>
          </p:cNvSpPr>
          <p:nvPr userDrawn="1"/>
        </p:nvSpPr>
        <p:spPr bwMode="auto">
          <a:xfrm>
            <a:off x="823861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eaLnBrk="0" hangingPunct="0"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</a:rPr>
              <a:t>12.</a:t>
            </a:r>
            <a:endParaRPr lang="ru-RU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0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1361EF2F-3F77-493F-977F-7598A8952AD2}" type="datetime4">
              <a:rPr lang="ru-RU" smtClean="0"/>
              <a:pPr/>
              <a:t>14 апреля 2015 г.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Диаграммы</a:t>
            </a:r>
            <a:endParaRPr lang="sv-SE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22ECF205-AEC4-46B4-B217-D2C7BE4E7200}" type="datetime4">
              <a:rPr lang="ru-RU" smtClean="0"/>
              <a:pPr/>
              <a:t>14 апреля 2015 г.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9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ьцевы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Диаграммы — кольцевые диаграммы</a:t>
            </a:r>
            <a:endParaRPr lang="sv-SE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1BCC0559-C213-42E0-B29A-C5510E31DF16}" type="datetime4">
              <a:rPr lang="ru-RU" smtClean="0"/>
              <a:pPr/>
              <a:t>14 апреля 2015 г.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1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Таблицы</a:t>
            </a:r>
            <a:endParaRPr lang="sv-SE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7CF45110-A318-4C19-A32C-46861D4BF651}" type="datetime4">
              <a:rPr lang="ru-RU" smtClean="0"/>
              <a:pPr/>
              <a:t>14 апреля 2015 г.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40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рганизационны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Организационные диаграммы</a:t>
            </a:r>
            <a:endParaRPr lang="sv-SE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E0B90978-BAAB-4F3A-B0E5-578B22385FF9}" type="datetime4">
              <a:rPr lang="ru-RU" smtClean="0"/>
              <a:pPr/>
              <a:t>14 апреля 2015 г.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72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Две диаграммы</a:t>
            </a:r>
            <a:endParaRPr lang="sv-SE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2001" y="1406524"/>
            <a:ext cx="4267612" cy="49307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625974" y="1406524"/>
            <a:ext cx="4267199" cy="49307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807C466C-3DC5-47F2-A2C3-83C353746DEF}" type="datetime4">
              <a:rPr lang="ru-RU" smtClean="0"/>
              <a:pPr/>
              <a:t>14 апреля 2015 г.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0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0EA46F7-7E54-4B2B-B85F-DBE7ACAADD0E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1920785-B75C-44F4-84B3-489F78D381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E33ACCA-5181-4034-A284-C056A2E26B72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79E824B-0F98-45C1-9224-A28F1CEB70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6162C-A6B9-4FE5-97C0-86DA93BC7F69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C539A2-0C47-43E8-A51C-88760789E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A0442-823B-490E-9D45-19C7DA7AE629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06011D-1E6C-4B89-AE72-4D4FC2FC4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1F48C-4592-4591-9184-D99B413F3ADA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55B921-2F0C-4002-A579-9D77253C7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8CBEAFDD-18C4-46BB-8266-090EE3553C68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7B55072-7AE8-46A3-A5FB-D6896B6795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C4A13A-3386-4D13-99F9-59265E593BC2}" type="datetime1">
              <a:rPr lang="ru-RU" smtClean="0"/>
              <a:pPr>
                <a:defRPr/>
              </a:pPr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Союз Российских Пивоваров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23B49E-1622-48E0-9859-22D0E3DF9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58" r:id="rId2"/>
    <p:sldLayoutId id="2147485459" r:id="rId3"/>
    <p:sldLayoutId id="2147485460" r:id="rId4"/>
    <p:sldLayoutId id="2147485461" r:id="rId5"/>
    <p:sldLayoutId id="2147485462" r:id="rId6"/>
    <p:sldLayoutId id="2147485463" r:id="rId7"/>
    <p:sldLayoutId id="2147485464" r:id="rId8"/>
    <p:sldLayoutId id="2147485465" r:id="rId9"/>
    <p:sldLayoutId id="2147485466" r:id="rId10"/>
    <p:sldLayoutId id="2147485467" r:id="rId11"/>
    <p:sldLayoutId id="2147485500" r:id="rId12"/>
  </p:sldLayoutIdLst>
  <p:transition/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85614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116632"/>
            <a:ext cx="7259637" cy="66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заголовка</a:t>
            </a:r>
            <a:endParaRPr lang="en-GB" noProof="0" dirty="0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00" y="1407600"/>
            <a:ext cx="8641174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 dirty="0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pPr eaLnBrk="0" hangingPunct="0"/>
            <a:r>
              <a:rPr lang="ru-RU" dirty="0" smtClean="0">
                <a:latin typeface="Verdana" pitchFamily="34" charset="0"/>
              </a:rPr>
              <a:t>Название презентации —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</a:rPr>
              <a:t>число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</a:rPr>
              <a:t>месяц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</a:rPr>
              <a:t>год</a:t>
            </a:r>
            <a:endParaRPr lang="nb-NO" dirty="0">
              <a:latin typeface="Verdana" pitchFamily="34" charset="0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pPr eaLnBrk="0" hangingPunct="0"/>
            <a:fld id="{F9FBF275-9436-40CB-880C-9ED6FCEBC6B7}" type="slidenum">
              <a:rPr lang="en-GB" smtClean="0">
                <a:latin typeface="Verdana" pitchFamily="34" charset="0"/>
              </a:rPr>
              <a:pPr eaLnBrk="0" hangingPunct="0"/>
              <a:t>‹#›</a:t>
            </a:fld>
            <a:endParaRPr lang="en-GB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815" y="342332"/>
            <a:ext cx="734400" cy="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pPr eaLnBrk="0" hangingPunct="0"/>
            <a:fld id="{CED33BF7-FE4D-49CF-97DD-BC979257CCB5}" type="datetime4">
              <a:rPr lang="ru-RU" smtClean="0">
                <a:latin typeface="Verdana" pitchFamily="34" charset="0"/>
              </a:rPr>
              <a:pPr eaLnBrk="0" hangingPunct="0"/>
              <a:t>14 апреля 2015 г.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7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  <p:sldLayoutId id="2147485484" r:id="rId12"/>
    <p:sldLayoutId id="2147485485" r:id="rId13"/>
    <p:sldLayoutId id="2147485486" r:id="rId14"/>
    <p:sldLayoutId id="2147485487" r:id="rId15"/>
    <p:sldLayoutId id="2147485488" r:id="rId16"/>
    <p:sldLayoutId id="2147485489" r:id="rId17"/>
    <p:sldLayoutId id="2147485490" r:id="rId18"/>
    <p:sldLayoutId id="2147485491" r:id="rId19"/>
    <p:sldLayoutId id="2147485492" r:id="rId20"/>
    <p:sldLayoutId id="2147485493" r:id="rId21"/>
    <p:sldLayoutId id="2147485494" r:id="rId22"/>
    <p:sldLayoutId id="2147485495" r:id="rId23"/>
    <p:sldLayoutId id="2147485496" r:id="rId24"/>
    <p:sldLayoutId id="2147485497" r:id="rId25"/>
    <p:sldLayoutId id="2147485498" r:id="rId26"/>
    <p:sldLayoutId id="2147485499" r:id="rId2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1" fontAlgn="base" hangingPunct="1">
        <a:spcBef>
          <a:spcPct val="50000"/>
        </a:spcBef>
        <a:spcAft>
          <a:spcPct val="0"/>
        </a:spcAft>
        <a:buClr>
          <a:schemeClr val="accent6"/>
        </a:buClr>
        <a:buFont typeface="Wingdings" pitchFamily="2" charset="2"/>
        <a:buChar char="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193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•"/>
        <a:defRPr sz="1400">
          <a:solidFill>
            <a:schemeClr val="tx1"/>
          </a:solidFill>
          <a:latin typeface="+mn-lt"/>
        </a:defRPr>
      </a:lvl2pPr>
      <a:lvl3pPr marL="811213" indent="-273050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1074738" indent="-26193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3573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18145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2717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7289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1861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ctrTitle"/>
          </p:nvPr>
        </p:nvSpPr>
        <p:spPr>
          <a:xfrm>
            <a:off x="454819" y="692696"/>
            <a:ext cx="7991475" cy="2663825"/>
          </a:xfrm>
        </p:spPr>
        <p:txBody>
          <a:bodyPr/>
          <a:lstStyle/>
          <a:p>
            <a:r>
              <a:rPr lang="ru-RU" sz="3200" dirty="0"/>
              <a:t>КЛЮЧЕВЫЕ ЗАКОНОДАТЕЛЬНЫЕ РИСКИ В ОТНОШЕНИИ РЫНКА ПИВА РФ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7275"/>
            <a:ext cx="909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15816" y="4293096"/>
            <a:ext cx="60272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latin typeface="+mn-lt"/>
              </a:rPr>
              <a:t>Андрей Губка</a:t>
            </a:r>
          </a:p>
          <a:p>
            <a:pPr eaLnBrk="1" hangingPunct="1">
              <a:defRPr/>
            </a:pPr>
            <a:endParaRPr lang="ru-RU" b="1" dirty="0" smtClean="0">
              <a:latin typeface="+mn-lt"/>
            </a:endParaRPr>
          </a:p>
          <a:p>
            <a:pPr eaLnBrk="1" hangingPunct="1"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Председатель  Совета Союза российских пивоваров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Председатель Совета директоров ОАО «САН </a:t>
            </a:r>
            <a:r>
              <a:rPr lang="ru-RU" dirty="0" err="1" smtClean="0">
                <a:latin typeface="+mn-lt"/>
              </a:rPr>
              <a:t>ИнБев</a:t>
            </a:r>
            <a:r>
              <a:rPr lang="ru-RU" dirty="0" smtClean="0">
                <a:latin typeface="+mn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6776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Рынок пива 2014 - итоги</a:t>
            </a:r>
            <a:endParaRPr lang="ru-RU" sz="32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121886"/>
              </p:ext>
            </p:extLst>
          </p:nvPr>
        </p:nvGraphicFramePr>
        <p:xfrm>
          <a:off x="216992" y="2032278"/>
          <a:ext cx="49685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7070" y="1749173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Объем производства снизился на 8,6% по данным Росстата</a:t>
            </a:r>
            <a:endParaRPr lang="ru-RU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2204864"/>
            <a:ext cx="3779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Рынок потерял 6 крупных заводов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Ангарск – ОАО «САН </a:t>
            </a:r>
            <a:r>
              <a:rPr lang="ru-RU" dirty="0" err="1" smtClean="0"/>
              <a:t>ИнБев</a:t>
            </a:r>
            <a:r>
              <a:rPr lang="ru-RU" dirty="0" smtClean="0"/>
              <a:t>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Пермь – ОАО «САН </a:t>
            </a:r>
            <a:r>
              <a:rPr lang="ru-RU" dirty="0" err="1" smtClean="0"/>
              <a:t>ИнБев</a:t>
            </a:r>
            <a:r>
              <a:rPr lang="ru-RU" dirty="0" smtClean="0"/>
              <a:t>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Ростов-на-Дону – ЭФЕС Рус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Москва – ЭФЕС Рус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Челябинск – Балтика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Красноярск - Балтика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7070" y="5845914"/>
            <a:ext cx="793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Уплаченный акциз отрасли в 2014 г. – 146 миллиардов рублей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5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8"/>
          <p:cNvSpPr>
            <a:spLocks noGrp="1"/>
          </p:cNvSpPr>
          <p:nvPr>
            <p:ph type="title"/>
          </p:nvPr>
        </p:nvSpPr>
        <p:spPr>
          <a:xfrm>
            <a:off x="142875" y="360363"/>
            <a:ext cx="8858250" cy="908050"/>
          </a:xfrm>
        </p:spPr>
        <p:txBody>
          <a:bodyPr/>
          <a:lstStyle/>
          <a:p>
            <a:r>
              <a:rPr altLang="ru-RU" sz="3200" b="1" dirty="0" smtClean="0"/>
              <a:t>Ключевые риски для отрасли в 2015 году</a:t>
            </a:r>
          </a:p>
        </p:txBody>
      </p:sp>
      <p:sp>
        <p:nvSpPr>
          <p:cNvPr id="30730" name="Прямоугольник 6"/>
          <p:cNvSpPr>
            <a:spLocks noChangeArrowheads="1"/>
          </p:cNvSpPr>
          <p:nvPr/>
        </p:nvSpPr>
        <p:spPr bwMode="auto">
          <a:xfrm>
            <a:off x="0" y="0"/>
            <a:ext cx="2571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Aft>
                <a:spcPct val="30000"/>
              </a:spcAft>
            </a:pPr>
            <a:r>
              <a:rPr lang="ru-RU" altLang="ru-RU" sz="1600" b="1">
                <a:solidFill>
                  <a:schemeClr val="bg1"/>
                </a:solidFill>
              </a:rPr>
              <a:t>Свобода для бизнеса</a:t>
            </a:r>
            <a:endParaRPr lang="en-US" altLang="ru-RU" sz="16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165" y="1412776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Clr>
                <a:srgbClr val="DD8047"/>
              </a:buClr>
              <a:buFont typeface="Wingdings" panose="05000000000000000000" pitchFamily="2" charset="2"/>
              <a:buChar char="§"/>
            </a:pPr>
            <a:r>
              <a:rPr lang="ru-RU" sz="3200" dirty="0" smtClean="0"/>
              <a:t>Ограничение ПЭТ тары</a:t>
            </a:r>
          </a:p>
          <a:p>
            <a:pPr marL="457200" indent="-457200">
              <a:lnSpc>
                <a:spcPct val="200000"/>
              </a:lnSpc>
              <a:buClr>
                <a:srgbClr val="DD8047"/>
              </a:buClr>
              <a:buFont typeface="Wingdings" panose="05000000000000000000" pitchFamily="2" charset="2"/>
              <a:buChar char="§"/>
            </a:pPr>
            <a:r>
              <a:rPr lang="ru-RU" sz="3200" dirty="0"/>
              <a:t> </a:t>
            </a:r>
            <a:r>
              <a:rPr lang="ru-RU" sz="3200" dirty="0" smtClean="0"/>
              <a:t>Введение </a:t>
            </a:r>
            <a:r>
              <a:rPr lang="ru-RU" sz="3200" dirty="0"/>
              <a:t>ЕГАИС для производства и оптового оборота пива</a:t>
            </a:r>
          </a:p>
          <a:p>
            <a:pPr marL="457200" indent="-457200">
              <a:lnSpc>
                <a:spcPct val="200000"/>
              </a:lnSpc>
              <a:buClr>
                <a:srgbClr val="DD8047"/>
              </a:buClr>
              <a:buFont typeface="Wingdings" panose="05000000000000000000" pitchFamily="2" charset="2"/>
              <a:buChar char="§"/>
            </a:pPr>
            <a:r>
              <a:rPr lang="ru-RU" sz="3200" dirty="0" smtClean="0"/>
              <a:t>Лицензирование и маркировка пивных напитков</a:t>
            </a:r>
          </a:p>
        </p:txBody>
      </p:sp>
    </p:spTree>
    <p:extLst>
      <p:ext uri="{BB962C8B-B14F-4D97-AF65-F5344CB8AC3E}">
        <p14:creationId xmlns:p14="http://schemas.microsoft.com/office/powerpoint/2010/main" val="337602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Ограничение ПЭТ-тары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FA8E2CB5-CC8A-4475-ABF6-F5B92821CF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2672006" cy="3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060848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11 апреля 2015 г. Правительство РФ направило официальный отзыв в Госдуму, предлагая: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Ограничение ПЭТ до 1,5 при производстве алкогольной продукции с 1 июля 2016 г.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/>
          </a:p>
          <a:p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82" y="5477168"/>
            <a:ext cx="8686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Правительство предлагает </a:t>
            </a:r>
            <a:r>
              <a:rPr lang="ru-RU" sz="2000" dirty="0" smtClean="0">
                <a:solidFill>
                  <a:srgbClr val="FF0000"/>
                </a:solidFill>
              </a:rPr>
              <a:t>рассмотреть возможность дальнейшего снижения объема ПЭТ до 500 мл.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5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 ЕГАИС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FA8E2CB5-CC8A-4475-ABF6-F5B92821CF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7"/>
            <a:ext cx="3384376" cy="2279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0717" y="246210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феврале 2015 г. Госдума приняла в первом чтении законопроект, внедряющий ЕГАИС в производстве пива с 1 июля 2015 г., в оптовом обороте с 1 ноября 2015 г.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Компании Союза совместно с РАР с 10 апреля 2015 г. на клинском заводе ОАО «САН </a:t>
            </a:r>
            <a:r>
              <a:rPr lang="ru-RU" dirty="0" err="1" smtClean="0"/>
              <a:t>ИнБев</a:t>
            </a:r>
            <a:r>
              <a:rPr lang="ru-RU" dirty="0" smtClean="0"/>
              <a:t>» запустили программу мониторинга работы ЕГАИС на пивоваренных заводах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Росалкогольрегулирование</a:t>
            </a:r>
            <a:r>
              <a:rPr lang="ru-RU" dirty="0" smtClean="0"/>
              <a:t> предлагает ввести переходный период до 1 года, исключающий ответственность за некорректную работу ЕГАИС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5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Лицензирование</a:t>
            </a:r>
            <a:r>
              <a:rPr lang="en-US" dirty="0" smtClean="0"/>
              <a:t> </a:t>
            </a:r>
            <a:r>
              <a:rPr lang="ru-RU" dirty="0" smtClean="0"/>
              <a:t>пивных напитков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FA8E2CB5-CC8A-4475-ABF6-F5B92821CF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85" y="1916832"/>
            <a:ext cx="2859141" cy="194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32" y="1916832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ФС РАР разработала законопроект, вводящий лицензирование и маркировку пивных напитков. Цель: избавить рынок от слабоалкогольной продукции под видом пива.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221088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тесном экспертном диалоге достигнута принципиальная договоренность о создании новых терминов для защиты настоящего пива от лицензирования: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Создается термин </a:t>
            </a:r>
            <a:r>
              <a:rPr lang="ru-RU" b="1" dirty="0" smtClean="0"/>
              <a:t>«Пиво специальное»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Планируемая дата изменений – 2 квартал 2016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10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Возможности 2015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76" y="1738798"/>
            <a:ext cx="2808312" cy="2104755"/>
          </a:xfrm>
        </p:spPr>
      </p:pic>
      <p:sp>
        <p:nvSpPr>
          <p:cNvPr id="3" name="TextBox 2"/>
          <p:cNvSpPr txBox="1"/>
          <p:nvPr/>
        </p:nvSpPr>
        <p:spPr>
          <a:xfrm>
            <a:off x="755576" y="3892986"/>
            <a:ext cx="341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Возвращение в НТО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7651" y="1738798"/>
            <a:ext cx="406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Заморозка акциза в 2016 г. на уровне 18 руб./л.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31" y="4312743"/>
            <a:ext cx="1656184" cy="2346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7795" y="53208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4.5%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5252135"/>
            <a:ext cx="3410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акциза для легких сортов пива на 25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31" y="257856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3728" y="323765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Ваши вопросы?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52910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altika">
      <a:dk1>
        <a:srgbClr val="000000"/>
      </a:dk1>
      <a:lt1>
        <a:srgbClr val="FFFFFF"/>
      </a:lt1>
      <a:dk2>
        <a:srgbClr val="D14124"/>
      </a:dk2>
      <a:lt2>
        <a:srgbClr val="00ABD9"/>
      </a:lt2>
      <a:accent1>
        <a:srgbClr val="002147"/>
      </a:accent1>
      <a:accent2>
        <a:srgbClr val="A7BCD6"/>
      </a:accent2>
      <a:accent3>
        <a:srgbClr val="5E8AB6"/>
      </a:accent3>
      <a:accent4>
        <a:srgbClr val="A1BF36"/>
      </a:accent4>
      <a:accent5>
        <a:srgbClr val="F2CD00"/>
      </a:accent5>
      <a:accent6>
        <a:srgbClr val="D1B565"/>
      </a:accent6>
      <a:hlink>
        <a:srgbClr val="0000FF"/>
      </a:hlink>
      <a:folHlink>
        <a:srgbClr val="800080"/>
      </a:folHlink>
    </a:clrScheme>
    <a:fontScheme name="Carlsberg Group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14787</TotalTime>
  <Words>327</Words>
  <Application>Microsoft Office PowerPoint</Application>
  <PresentationFormat>Экран (4:3)</PresentationFormat>
  <Paragraphs>50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Обычная</vt:lpstr>
      <vt:lpstr>Blank</vt:lpstr>
      <vt:lpstr>КЛЮЧЕВЫЕ ЗАКОНОДАТЕЛЬНЫЕ РИСКИ В ОТНОШЕНИИ РЫНКА ПИВА РФ</vt:lpstr>
      <vt:lpstr>Рынок пива 2014 - итоги</vt:lpstr>
      <vt:lpstr>Ключевые риски для отрасли в 2015 году</vt:lpstr>
      <vt:lpstr>Ограничение ПЭТ-тары</vt:lpstr>
      <vt:lpstr>Внедрение ЕГАИС</vt:lpstr>
      <vt:lpstr>Лицензирование пивных напитков</vt:lpstr>
      <vt:lpstr>Возможности 2015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регулирование пивоваренной отрасли: «новые вызовы и новые возможности»</dc:title>
  <dc:creator>Азаренок Елена Валерьевна</dc:creator>
  <cp:lastModifiedBy>Petrov, Dmitriy</cp:lastModifiedBy>
  <cp:revision>710</cp:revision>
  <cp:lastPrinted>2014-02-28T10:38:25Z</cp:lastPrinted>
  <dcterms:created xsi:type="dcterms:W3CDTF">2011-10-13T11:04:13Z</dcterms:created>
  <dcterms:modified xsi:type="dcterms:W3CDTF">2015-04-14T18:32:43Z</dcterms:modified>
</cp:coreProperties>
</file>