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6" r:id="rId3"/>
    <p:sldId id="308" r:id="rId4"/>
    <p:sldId id="304" r:id="rId5"/>
    <p:sldId id="307" r:id="rId6"/>
    <p:sldId id="309" r:id="rId7"/>
    <p:sldId id="270" r:id="rId8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remeeva" initials="m.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6822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1CB5A-1AF3-4F03-A0C4-43322120E749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{проект Договора п.2}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928E8-E611-49CC-B694-4D0E0F249A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679469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7071D-4AEB-4B10-A395-73E12B51678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{проект Договора п.2}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D18A1-7BBE-4E22-B0C3-E9FEEDF6E2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658682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848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986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57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698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070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372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443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190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829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3692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7844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7795D-5015-4A1E-9BCB-8C596750646B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D8225-DCBD-4DD2-AB9B-93124ECBF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253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0000" y="5733256"/>
            <a:ext cx="7920880" cy="648072"/>
          </a:xfrm>
        </p:spPr>
        <p:txBody>
          <a:bodyPr lIns="0" tIns="0" rIns="0" bIns="0">
            <a:normAutofit/>
          </a:bodyPr>
          <a:lstStyle/>
          <a:p>
            <a:pPr algn="l">
              <a:lnSpc>
                <a:spcPts val="2000"/>
              </a:lnSpc>
            </a:pPr>
            <a:endParaRPr lang="ru-RU" sz="2000" dirty="0" smtClean="0">
              <a:solidFill>
                <a:schemeClr val="bg1"/>
              </a:solidFill>
              <a:latin typeface="DINPro-Medium" pitchFamily="50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500562" y="4000504"/>
            <a:ext cx="4429156" cy="9286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algn="r">
              <a:spcBef>
                <a:spcPct val="0"/>
              </a:spcBef>
              <a:spcAft>
                <a:spcPts val="600"/>
              </a:spcAft>
              <a:defRPr/>
            </a:pPr>
            <a:endParaRPr lang="ru-RU" sz="1600" dirty="0" smtClean="0">
              <a:solidFill>
                <a:srgbClr val="F68222"/>
              </a:solidFill>
              <a:latin typeface="DINPro-Medium" pitchFamily="50" charset="0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268760"/>
            <a:ext cx="9144000" cy="415498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Доклад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вопросам имущественных отношений 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реализации проекта 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«Устранение цифрового неравенства» 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территории СФО</a:t>
            </a:r>
          </a:p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ru-RU" sz="2800" dirty="0" smtClean="0">
                <a:solidFill>
                  <a:srgbClr val="F68222"/>
                </a:solidFill>
                <a:latin typeface="+mj-lt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68222"/>
                </a:solidFill>
                <a:latin typeface="+mj-lt"/>
                <a:cs typeface="Times New Roman" pitchFamily="18" charset="0"/>
              </a:rPr>
            </a:br>
            <a:endParaRPr lang="ru-RU" sz="2800" dirty="0">
              <a:solidFill>
                <a:srgbClr val="F68222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12" name="Picture 3" descr="C:\Users\dpristavka\Desktop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4082" y="5301208"/>
            <a:ext cx="2255837" cy="56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2879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1428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01.03.2015 полномочия по распоряжению земельными участками, государственная собственность на которые не разграничена, переданы органам местного самоуправления сельских поселений.</a:t>
            </a:r>
          </a:p>
          <a:p>
            <a:pPr marL="0" indent="14288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14288" algn="just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Исключение: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не утверждены правила землепользования и застройки, то землями распоряжается орган местного самоуправления муниципального района.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Проблемы: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Администрации сельских поселений не обладают достаточными ресурсами для реализации своих полномочий по распоряжению землями</a:t>
            </a:r>
          </a:p>
          <a:p>
            <a:pPr algn="just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Конфликт интересов при выборе вариантов размещения точек доступа в населенных пунктах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352928" cy="5760640"/>
          </a:xfrm>
        </p:spPr>
        <p:txBody>
          <a:bodyPr>
            <a:normAutofit fontScale="92500" lnSpcReduction="20000"/>
          </a:bodyPr>
          <a:lstStyle/>
          <a:p>
            <a:pPr marL="0" indent="1428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01.03.2015 отдельные виды объектов могут размещаться на землях без их предоставления и установления сервитутов (ст. 39.33, 39.36 Земельного кодекса РФ).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Постановлением Правительства РФ от 03.12.2014 №1300 установлен перечень таких объектов, в числе которых - </a:t>
            </a:r>
            <a:r>
              <a:rPr lang="ru-RU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линии и сооружения связи, для размещения которых не требуется разрешения на строительство.</a:t>
            </a:r>
          </a:p>
          <a:p>
            <a:pPr marL="0" indent="0" algn="just">
              <a:buNone/>
            </a:pPr>
            <a:endParaRPr lang="ru-RU" i="1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размещения таких объектов устанавливается отдельно  в каждом субъекте РФ.</a:t>
            </a:r>
          </a:p>
          <a:p>
            <a:pPr marL="0" indent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Проблемы: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субъектах РФ не приняты нормативные акты, регулирующие порядок размещения объектов без предоставления и установления сервитутов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решен вопрос относительно признания ВОЛС в грунте движимым имуществом (в полученных разъяснениях Минэкономразвития от 27.02.2015 говорится только об опорах точки доступа).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Размещение ВОЛС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340768"/>
          <a:ext cx="8424936" cy="42619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20480"/>
                <a:gridCol w="4104456"/>
              </a:tblGrid>
              <a:tr h="35350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 грунте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 ЛЭП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8058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 пересечений с существующими инженерными коммуникациями (автомобильные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железные дороги, газопроводы, нефтепроводы, линии связи сторонних операторов) требует получение дополнительных ТУ (как правило, на платной основе)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определена форма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договора, заключаемого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 сетевыми организациями при СМР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1051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 большого количества сторонних землепользователей, по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землям которых планируется прохождение трассы ВОЛС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 определен механизм возмещения затрат при размещении ВОЛС на ЛЭП территориальных сетевых организациях, не входящих в ОАО «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Россети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105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Отсутствует законодательное четкое определение ВОЛС как движимого/недвижимого имущества</a:t>
                      </a:r>
                    </a:p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2132856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4000" dirty="0" smtClean="0">
                <a:solidFill>
                  <a:srgbClr val="F68222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solidFill>
                <a:srgbClr val="F6822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571604" y="2200504"/>
            <a:ext cx="6000792" cy="180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22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3491</TotalTime>
  <Words>289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Проблемы:</vt:lpstr>
      <vt:lpstr>Слайд 4</vt:lpstr>
      <vt:lpstr>Проблемы:</vt:lpstr>
      <vt:lpstr>Размещение ВОЛС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ключевых показателей эффективности в УК «РЭМ»</dc:title>
  <dc:creator>user</dc:creator>
  <cp:lastModifiedBy>Сотрудник2</cp:lastModifiedBy>
  <cp:revision>589</cp:revision>
  <cp:lastPrinted>2014-07-10T08:02:37Z</cp:lastPrinted>
  <dcterms:created xsi:type="dcterms:W3CDTF">2012-05-09T15:54:47Z</dcterms:created>
  <dcterms:modified xsi:type="dcterms:W3CDTF">2015-03-18T08:31:05Z</dcterms:modified>
</cp:coreProperties>
</file>