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72D9E-A490-4874-AFA2-80D4EC561D6E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D946E-5546-47E0-A0B1-1D42C4246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6B487-46D2-4925-B8DD-156A2EEB19F2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128B2-D0FC-417D-A77E-FD5881C17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62F4-4668-4055-9BCC-EA187D0485A9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D8125-3EE6-402A-857B-2BD16D403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D6A4C-C5E2-4E4E-9406-F496D2D18576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4D029-6A2E-4A67-9EF2-2395858C93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1C232-896B-4843-A23A-B9A621D4C5CF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50F7A-D45D-49D4-8764-45308B633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6DA80-1B3B-4074-AED8-CF4A00199C51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5D1B4-58E9-42DD-8AF5-BA994D5BC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E1F9E-9B0D-42B5-B56C-70B015A8F0D8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39110-81F0-4700-A7D6-CD5CA1FE26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63F9F-6812-4CC0-A009-B00644BF9894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2129E-A91B-4FFC-929F-BD131174D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CD8A8-FF6A-4170-9710-37F71CF604BA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12DA-925E-44A6-AE93-ABCA578CA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D96ED-F720-4BEB-A7F5-757ED175772E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0C5BA-27A1-4C9A-A44E-A334F83A9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F5FB4-C6E6-4362-A7FB-71D128CAC043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12E90-AB6B-4F45-A4BA-21C721A939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39666-92C1-4542-B9C7-6FA8230DB38A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89441C-694B-478D-A67B-B71DB0FEAA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3988" cy="31242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Особенности </a:t>
            </a:r>
            <a:r>
              <a:rPr lang="ru-RU" sz="3600" b="1" dirty="0" smtClean="0"/>
              <a:t>проведения профессиональной переподготовки и повышения квалификации специалистов в системе дуального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200844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д.т.н</a:t>
            </a:r>
            <a:r>
              <a:rPr lang="ru-RU" b="1" dirty="0" smtClean="0"/>
              <a:t>., проф. Помозова В.А</a:t>
            </a:r>
            <a:r>
              <a:rPr lang="ru-RU" b="1" dirty="0" smtClean="0"/>
              <a:t>.,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зав. кафедрой технологии бродильных производств и консервирования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800" b="1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Цели проведения </a:t>
            </a:r>
            <a:r>
              <a:rPr lang="ru-RU" sz="2800" b="1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профессиональной переподготовки и повышения квалификации специалистов </a:t>
            </a:r>
            <a:endParaRPr lang="ru-RU" sz="2800" b="1" dirty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 smtClean="0"/>
              <a:t>повысить квалификацию инженерно-технического персонала в области современных достижений в отрасли</a:t>
            </a:r>
          </a:p>
          <a:p>
            <a:r>
              <a:rPr lang="ru-RU" sz="2800" dirty="0" smtClean="0"/>
              <a:t>подготовить </a:t>
            </a:r>
            <a:r>
              <a:rPr lang="ru-RU" sz="2800" dirty="0" smtClean="0"/>
              <a:t>кадры для решения новой задачи (освоение новой продукции, новой технологии, разработка документации </a:t>
            </a:r>
            <a:r>
              <a:rPr lang="ru-RU" sz="2800" dirty="0" smtClean="0"/>
              <a:t>и </a:t>
            </a:r>
            <a:r>
              <a:rPr lang="ru-RU" sz="2800" dirty="0" smtClean="0"/>
              <a:t>др.).</a:t>
            </a:r>
          </a:p>
          <a:p>
            <a:r>
              <a:rPr lang="ru-RU" sz="2800" dirty="0" smtClean="0"/>
              <a:t>подготовить </a:t>
            </a:r>
            <a:r>
              <a:rPr lang="ru-RU" sz="2800" dirty="0" smtClean="0"/>
              <a:t>специалиста с непрофильным образованием к работе на предприятии.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72400" cy="1008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b="1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Контроль освоения программы</a:t>
            </a:r>
            <a:endParaRPr lang="ru-RU" sz="2800" b="1" dirty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6400800" cy="410445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Курсовая работа в виде плана </a:t>
            </a:r>
            <a:r>
              <a:rPr lang="ru-RU" sz="2400" dirty="0" smtClean="0"/>
              <a:t>мероприятий по </a:t>
            </a:r>
            <a:r>
              <a:rPr lang="ru-RU" sz="2400" dirty="0" smtClean="0"/>
              <a:t>внедрению новой технологии, новых видов </a:t>
            </a:r>
            <a:r>
              <a:rPr lang="ru-RU" sz="2400" dirty="0" smtClean="0"/>
              <a:t>сырья, </a:t>
            </a:r>
            <a:r>
              <a:rPr lang="ru-RU" sz="2400" dirty="0" smtClean="0"/>
              <a:t>вспомогательных </a:t>
            </a:r>
            <a:r>
              <a:rPr lang="ru-RU" sz="2400" dirty="0" smtClean="0"/>
              <a:t>средств и т.п</a:t>
            </a:r>
            <a:r>
              <a:rPr lang="ru-RU" sz="2400" dirty="0" smtClean="0"/>
              <a:t>., методы </a:t>
            </a:r>
            <a:r>
              <a:rPr lang="ru-RU" sz="2400" dirty="0" smtClean="0"/>
              <a:t>контроля, </a:t>
            </a:r>
            <a:r>
              <a:rPr lang="ru-RU" sz="2400" dirty="0" smtClean="0"/>
              <a:t>ожидаемая эффективность внедрения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Материалы для решения конкретных задач производства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Тестовые задания по всем рассмотренным темам курса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dirty="0" smtClean="0"/>
          </a:p>
          <a:p>
            <a:pPr marL="457200" indent="-457200" algn="just"/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b="1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Формы проведения </a:t>
            </a:r>
            <a:r>
              <a:rPr lang="ru-RU" sz="2800" b="1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курсов переподготовки и повышения </a:t>
            </a:r>
            <a:r>
              <a:rPr lang="ru-RU" sz="2800" b="1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квалификации</a:t>
            </a:r>
            <a:endParaRPr lang="ru-RU" sz="2800" b="1" dirty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7088832" cy="2448272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457200" indent="-457200" algn="just">
              <a:buAutoNum type="arabicPeriod"/>
            </a:pPr>
            <a:r>
              <a:rPr lang="ru-RU" sz="2400" dirty="0" smtClean="0"/>
              <a:t>Семинары </a:t>
            </a:r>
            <a:r>
              <a:rPr lang="ru-RU" sz="2400" dirty="0" smtClean="0"/>
              <a:t>с личным участием слушателей на базе </a:t>
            </a:r>
            <a:r>
              <a:rPr lang="ru-RU" sz="2400" dirty="0" smtClean="0"/>
              <a:t>вуза</a:t>
            </a:r>
          </a:p>
          <a:p>
            <a:pPr marL="457200" indent="-457200" algn="just">
              <a:buAutoNum type="arabicPeriod"/>
            </a:pPr>
            <a:r>
              <a:rPr lang="ru-RU" sz="2400" dirty="0" smtClean="0"/>
              <a:t>Выезд преподавателей для проведения курсов на </a:t>
            </a:r>
            <a:r>
              <a:rPr lang="ru-RU" sz="2400" dirty="0" smtClean="0"/>
              <a:t>предприятии</a:t>
            </a:r>
          </a:p>
          <a:p>
            <a:pPr marL="457200" indent="-457200" algn="just">
              <a:buAutoNum type="arabicPeriod"/>
            </a:pPr>
            <a:r>
              <a:rPr lang="ru-RU" sz="2400" dirty="0" smtClean="0"/>
              <a:t>Дистанционно </a:t>
            </a:r>
            <a:r>
              <a:rPr lang="ru-RU" sz="2400" dirty="0" smtClean="0"/>
              <a:t>по </a:t>
            </a:r>
            <a:r>
              <a:rPr lang="ru-RU" sz="2400" dirty="0" err="1" smtClean="0"/>
              <a:t>скайпу</a:t>
            </a:r>
            <a:endParaRPr lang="ru-RU" sz="2400" dirty="0" smtClean="0"/>
          </a:p>
          <a:p>
            <a:pPr marL="457200" indent="-457200" algn="just">
              <a:buAutoNum type="arabicPeriod"/>
            </a:pP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129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Особенности проведения профессиональной переподготовки и повышения квалификации специалистов в системе дуального образования  </vt:lpstr>
      <vt:lpstr>Цели проведения профессиональной переподготовки и повышения квалификации специалистов </vt:lpstr>
      <vt:lpstr>Контроль освоения программы</vt:lpstr>
      <vt:lpstr>Формы проведения курсов переподготовки и повышения квалификации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МЕТОДОВ ИДЕНТИФИКАЦИИ И ОЦЕНКИ  КАЧЕСТВА КВАСОВ</dc:title>
  <dc:creator>Ольга</dc:creator>
  <cp:lastModifiedBy>Валентина</cp:lastModifiedBy>
  <cp:revision>25</cp:revision>
  <dcterms:created xsi:type="dcterms:W3CDTF">2011-10-15T12:39:13Z</dcterms:created>
  <dcterms:modified xsi:type="dcterms:W3CDTF">2015-02-24T09:53:20Z</dcterms:modified>
</cp:coreProperties>
</file>