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4" r:id="rId7"/>
    <p:sldId id="266" r:id="rId8"/>
    <p:sldId id="261" r:id="rId9"/>
    <p:sldId id="262" r:id="rId10"/>
    <p:sldId id="263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B1224-98E8-4628-BBC9-31279CCC37B1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A01E4-1DEF-447F-9169-542B4ABF36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A01E4-1DEF-447F-9169-542B4ABF36B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2322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Тема: «Роль кооперации в развитии предпринимательской активности сельской молодежи»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Пахомчик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Сергей Алексеевич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– профессор ГАУ Северного Зауралья  г.Тюмень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C:\Users\Сергей\Downloads\Государственный аграрный университет Северного Зауралья - Галерея - Category  Турнир по волейболу памяти Виталия Пахомчика - Image  Турнир по волейболу памяти Виталия Пахомчика_1_files\topbglef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714620"/>
            <a:ext cx="4286280" cy="100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Продолжение предыдущего слайда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- Изыскание возможностей со стороны Минсельхоза РФ  подключения уже функционирующих Центров и лабораторий  кафедр по проблемам сельской кооперации (например  в Санкт-Петербургском ГАУ, ГАУ Северного Зауралья -Тюмень, Якутской ГСХА, Волгоградского ГАУ и им подобным) к участию в международных проектах, программах по устойчивому развитию сельских территорий и сельской кооперации; </a:t>
            </a:r>
          </a:p>
          <a:p>
            <a:r>
              <a:rPr lang="ru-RU" dirty="0" smtClean="0"/>
              <a:t>-Возрождение практики проведения специализированных научно-практических конференций, семинаров по обсуждению проблем развития сельской кооперации;</a:t>
            </a:r>
          </a:p>
          <a:p>
            <a:r>
              <a:rPr lang="ru-RU" dirty="0" smtClean="0"/>
              <a:t>-  Поддержка инициатив  по разработке и опубликованию учебной учебно-методической, научной литературы и  обобщению передовых кооперативных практик в регионах России, в том числе и финансированию их издания за средства бюджета;</a:t>
            </a:r>
          </a:p>
          <a:p>
            <a:r>
              <a:rPr lang="ru-RU" dirty="0" smtClean="0"/>
              <a:t> -Усилить работу по подготовке и реализации проекта-игры «Начинающий кооператор» для студентов аграрных вузов под  руководством  РССМ; и участия  в качестве экспертов  ученых специализированных кафедр аграрных вузов страны;</a:t>
            </a:r>
          </a:p>
          <a:p>
            <a:r>
              <a:rPr lang="ru-RU" dirty="0" smtClean="0"/>
              <a:t>Рассмотреть возможность проведения финалов этой игры в рамках фестиваля типа «Селигер -2015»;</a:t>
            </a:r>
          </a:p>
          <a:p>
            <a:r>
              <a:rPr lang="ru-RU" dirty="0" smtClean="0"/>
              <a:t>Предложить региональным органам законодательной власти (может быть в порядке эксперимента и по их инициативе) разработать региональные молодежные целевые программы по закреплению выпускников учебных заведений аграрного профиля, использую кооперативные подходы и кооперативную идеологию;</a:t>
            </a:r>
          </a:p>
          <a:p>
            <a:r>
              <a:rPr lang="ru-RU" dirty="0" smtClean="0"/>
              <a:t>Расширить практику организации студенческих кооперативов в ВУЗах (по примеру Санкт-Петербургского ГАУ и др. учебных заведений)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Некоторый опыт функционирования Российского научно-учебного Центра по подготовке кадров и исследованию проблем сельскохозяйственной кооперации по зоне Урала, Сибири и Дальнего Востока при Тюменском ИПК </a:t>
            </a:r>
            <a:r>
              <a:rPr lang="ru-RU" sz="2000" b="1" dirty="0" err="1" smtClean="0"/>
              <a:t>агробизнеса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Центр функционировал в период с 1998по 2005гг.</a:t>
            </a:r>
          </a:p>
          <a:p>
            <a:r>
              <a:rPr lang="ru-RU" dirty="0" smtClean="0"/>
              <a:t>Создан на основании приказа Минсельхозпрода России за №442 от 14 июля 1998г.</a:t>
            </a:r>
          </a:p>
          <a:p>
            <a:r>
              <a:rPr lang="ru-RU" dirty="0" smtClean="0"/>
              <a:t>Основные направления деятельности:</a:t>
            </a:r>
          </a:p>
          <a:p>
            <a:r>
              <a:rPr lang="ru-RU" dirty="0" smtClean="0"/>
              <a:t>-координация деятельности  научных организаций и учебных заведений по вопросам сельскохозяйственной кооперации на территории зоны ответственности;</a:t>
            </a:r>
          </a:p>
          <a:p>
            <a:r>
              <a:rPr lang="ru-RU" dirty="0" smtClean="0"/>
              <a:t>-осуществление мониторинга за процессами кооперации на селе;</a:t>
            </a:r>
          </a:p>
          <a:p>
            <a:r>
              <a:rPr lang="ru-RU" dirty="0" smtClean="0"/>
              <a:t>-подготовка и переподготовка кадров по проблемам сельской кооперации;</a:t>
            </a:r>
          </a:p>
          <a:p>
            <a:r>
              <a:rPr lang="ru-RU" dirty="0" smtClean="0"/>
              <a:t>-проведение научно-исследовательской работы по проблемам сельской кооперации;</a:t>
            </a:r>
          </a:p>
          <a:p>
            <a:r>
              <a:rPr lang="ru-RU" dirty="0" smtClean="0"/>
              <a:t>-разработка концепций, программ, рекомендаций и т.д. для органов управления и кооперативных формирований;</a:t>
            </a:r>
          </a:p>
          <a:p>
            <a:r>
              <a:rPr lang="ru-RU" dirty="0" smtClean="0"/>
              <a:t>-разработка проектов региональных , муниципальных законодательных актов по кооперации по  заказам  органов власти;</a:t>
            </a:r>
          </a:p>
          <a:p>
            <a:r>
              <a:rPr lang="ru-RU" dirty="0" smtClean="0"/>
              <a:t>-проведение научно-практических конференций, семинаров, заседаний «круглых столов»  и т.д.  по кооперативной тематике;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7200" b="1" dirty="0" smtClean="0"/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Президент Российской Федерации </a:t>
            </a:r>
            <a:br>
              <a:rPr lang="ru-RU" sz="24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</a:br>
            <a:r>
              <a:rPr lang="ru-RU" sz="24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В.В. Путин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2420888"/>
            <a:ext cx="6851104" cy="3705275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Times New Roman"/>
              </a:rPr>
              <a:t>«</a:t>
            </a:r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</a:rPr>
              <a:t>Важная задача - повысить привлекательность сельских территорий для жизни и работы. Мы уже вложили очень серьезные средства в развитие АПК. Отрасль демонстрирует очень хорошую динамику. В результате мы по многим позициям полностью обеспечили себя отечественными товарами. Большое спасибо селянам за эту работу и за ее результаты.</a:t>
            </a:r>
          </a:p>
          <a:p>
            <a:pPr algn="just"/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</a:rPr>
              <a:t>       Теперь на первый план выходит задача закрепления людей на селе, формирования современной, комфортной инфраструктуры в сельских территориях…</a:t>
            </a:r>
            <a:r>
              <a:rPr lang="ru-RU" sz="2200" b="1" i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ea typeface="Times New Roman"/>
              </a:rPr>
              <a:t>».</a:t>
            </a:r>
          </a:p>
          <a:p>
            <a:pPr algn="ctr">
              <a:spcAft>
                <a:spcPts val="0"/>
              </a:spcAft>
            </a:pPr>
            <a:endParaRPr lang="ru-RU" b="1" dirty="0" smtClean="0">
              <a:latin typeface="Arial Black" panose="020B0A04020102020204" pitchFamily="34" charset="0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Picture 2" descr="C:\Documents and Settings\Сысоева\Мои документы\Мои рисунки\президент.jpg"/>
          <p:cNvPicPr>
            <a:picLocks noChangeAspect="1" noChangeArrowheads="1"/>
          </p:cNvPicPr>
          <p:nvPr/>
        </p:nvPicPr>
        <p:blipFill>
          <a:blip r:embed="rId2" cstate="print"/>
          <a:srcRect r="5572" b="20408"/>
          <a:stretch>
            <a:fillRect/>
          </a:stretch>
        </p:blipFill>
        <p:spPr bwMode="auto">
          <a:xfrm>
            <a:off x="142846" y="1988840"/>
            <a:ext cx="1902646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ОДНА ИЗ ГЛАВНЫХ ЗАДАЧ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ВОВЛЕЧЕНИЕ </a:t>
            </a:r>
            <a:r>
              <a:rPr lang="ru-RU" sz="48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мелкотоварного сектора</a:t>
            </a:r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В ЭКОНОМИЧЕСКИЙ ОБОРОТ ЧЕРЕЗ РАЗВИТИЕ КООПЕРАЦИИ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Arial" charset="0"/>
                <a:cs typeface="Arial" charset="0"/>
              </a:rPr>
              <a:t>Некоторые проблемы, препятствующие развитию кооперации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Несоразмерные требования к сельскохозяйственным кредитным потребительским кооперативам с малой численностью, не учитывающие социальную направленность, специфику и масштаб их деятельности</a:t>
            </a:r>
          </a:p>
          <a:p>
            <a:r>
              <a:rPr lang="ru-RU" sz="2400" b="1" dirty="0" smtClean="0"/>
              <a:t>Отсутствие на федеральном уровне нормативных актов, регламентирующих порядок создания и деятельности страховых потребительских кооперативов</a:t>
            </a:r>
          </a:p>
          <a:p>
            <a:r>
              <a:rPr lang="ru-RU" sz="2400" b="1" dirty="0" smtClean="0"/>
              <a:t>Недостаточная поддержка сельскохозяйственных кооперативов на федеральном уровне</a:t>
            </a:r>
          </a:p>
          <a:p>
            <a:r>
              <a:rPr lang="ru-RU" sz="2400" b="1" dirty="0" smtClean="0"/>
              <a:t>Слабая социальная база потенциальных членов кооперативов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2"/>
            <a:ext cx="821537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Перспективы формирования региональной системы сельской	 кооперации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регионального кооперативного кластера</a:t>
            </a:r>
          </a:p>
          <a:p>
            <a:r>
              <a:rPr lang="ru-RU" dirty="0" smtClean="0"/>
              <a:t>Формирование кооператива 2-го уровня для системы </a:t>
            </a:r>
            <a:r>
              <a:rPr lang="ru-RU" dirty="0" err="1" smtClean="0"/>
              <a:t>СПоКов</a:t>
            </a:r>
            <a:endParaRPr lang="ru-RU" dirty="0" smtClean="0"/>
          </a:p>
          <a:p>
            <a:r>
              <a:rPr lang="ru-RU" dirty="0" smtClean="0"/>
              <a:t>Создание стройной системы подготовки и переподготовки кадров для кооперативов и их объединений</a:t>
            </a:r>
          </a:p>
          <a:p>
            <a:r>
              <a:rPr lang="ru-RU" dirty="0" smtClean="0"/>
              <a:t>Научное и </a:t>
            </a:r>
            <a:r>
              <a:rPr lang="ru-RU" smtClean="0"/>
              <a:t>консультац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Перспективы формирования региональной системы сельской	 кооперации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Создание регионального кооперативного кластера</a:t>
            </a:r>
          </a:p>
          <a:p>
            <a:r>
              <a:rPr lang="ru-RU" dirty="0" smtClean="0"/>
              <a:t>Формирование кооператива 2-го уровня для системы </a:t>
            </a:r>
            <a:r>
              <a:rPr lang="ru-RU" dirty="0" err="1" smtClean="0"/>
              <a:t>СПоКов</a:t>
            </a:r>
            <a:endParaRPr lang="ru-RU" dirty="0" smtClean="0"/>
          </a:p>
          <a:p>
            <a:r>
              <a:rPr lang="ru-RU" dirty="0" smtClean="0"/>
              <a:t>Создание стройной системы подготовки и переподготовки кадров для кооперативов и их объединений</a:t>
            </a:r>
          </a:p>
          <a:p>
            <a:r>
              <a:rPr lang="ru-RU" dirty="0" smtClean="0"/>
              <a:t>Научное и консультационное обеспечение кооперативной системы</a:t>
            </a:r>
          </a:p>
          <a:p>
            <a:r>
              <a:rPr lang="ru-RU" dirty="0" smtClean="0"/>
              <a:t>Выстраивание системы кооперативного воспитания, обучения сельской и студенческой молодежи  в школах , Аграрных Сузах и ВУЗах с привлечением к этой работ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Направления совершенствования воспитания, обучения, подготовки кадров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распространение кооперативного мышления в школах</a:t>
            </a:r>
          </a:p>
          <a:p>
            <a:r>
              <a:rPr lang="ru-RU" dirty="0" smtClean="0"/>
              <a:t>- обучение основам кооперации в </a:t>
            </a:r>
            <a:r>
              <a:rPr lang="ru-RU" dirty="0" err="1" smtClean="0"/>
              <a:t>агроклассах</a:t>
            </a:r>
            <a:r>
              <a:rPr lang="ru-RU" dirty="0" smtClean="0"/>
              <a:t> сельских школ</a:t>
            </a:r>
          </a:p>
          <a:p>
            <a:r>
              <a:rPr lang="ru-RU" dirty="0" smtClean="0"/>
              <a:t>-включение  изучение основ кооперации в  программы средних специальных учебных заведений(лицеев, техникумов, колледжей)</a:t>
            </a:r>
          </a:p>
          <a:p>
            <a:r>
              <a:rPr lang="ru-RU" dirty="0" smtClean="0"/>
              <a:t>- обязательное присутствие в учебных планах студентов аграрных вузов  кооперативных дисциплин </a:t>
            </a:r>
          </a:p>
          <a:p>
            <a:r>
              <a:rPr lang="ru-RU" dirty="0" smtClean="0"/>
              <a:t>введение магистерских программ  в ведущих  аграрных вузах</a:t>
            </a:r>
          </a:p>
          <a:p>
            <a:r>
              <a:rPr lang="ru-RU" dirty="0" smtClean="0"/>
              <a:t>Переподготовка  и повышение квалификации кооперативных кадров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Задачи по формированию на Федеральном уровне системы воспитания, подготовки и переподготовки кадров для формирующейся системы кооперации на селе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- Формирование Региональных и межрегиональных Центров развития кооперации на селе и их поддержка со стороны Минсельхоза РФ и региональных органов законодательной и исполнительной власти; ( как правило при аграрных ВУЗах)</a:t>
            </a:r>
          </a:p>
          <a:p>
            <a:r>
              <a:rPr lang="ru-RU" dirty="0" smtClean="0"/>
              <a:t>- Включение  в программы аграрных ВУЗов и </a:t>
            </a:r>
            <a:r>
              <a:rPr lang="ru-RU" dirty="0" err="1" smtClean="0"/>
              <a:t>Ссузов</a:t>
            </a:r>
            <a:r>
              <a:rPr lang="ru-RU" dirty="0" smtClean="0"/>
              <a:t> предмета «Основы кооперации», «Кооперация и агропромышленная интеграция», «Теория и практика кооперации» и т.д. в обязательном порядке;</a:t>
            </a:r>
          </a:p>
          <a:p>
            <a:r>
              <a:rPr lang="ru-RU" dirty="0" smtClean="0"/>
              <a:t>- Официально утвердить и рекомендовать аграрным университетам  со стороны Минсельхоза  РФ магистерской программы «Кооперация в </a:t>
            </a:r>
            <a:r>
              <a:rPr lang="ru-RU" dirty="0" err="1" smtClean="0"/>
              <a:t>агробизнесе</a:t>
            </a:r>
            <a:r>
              <a:rPr lang="ru-RU" dirty="0" smtClean="0"/>
              <a:t>» (как это уже имеет место в РГАУ МСХА)</a:t>
            </a:r>
          </a:p>
          <a:p>
            <a:r>
              <a:rPr lang="ru-RU" dirty="0" smtClean="0"/>
              <a:t>- При подготовке кадров высшей квалификации в аспирантурах аграрных ВУЗов рекомендовать расширить исследования по кооперативной тематике;</a:t>
            </a:r>
          </a:p>
          <a:p>
            <a:r>
              <a:rPr lang="ru-RU" dirty="0" smtClean="0"/>
              <a:t>- На федеральном, региональном и муниципальном уровне сформировать общественные советы по рассмотрению вопросов кооперации, в  состав которых включать представителей аграрных вузов- специалистов в вопросах кооперации;</a:t>
            </a:r>
          </a:p>
          <a:p>
            <a:r>
              <a:rPr lang="ru-RU" dirty="0" smtClean="0"/>
              <a:t>- Построение системы воспитания сельской молодежи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840</Words>
  <Application>Microsoft Office PowerPoint</Application>
  <PresentationFormat>Экран (4:3)</PresentationFormat>
  <Paragraphs>61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Тема: «Роль кооперации в развитии предпринимательской активности сельской молодежи»</vt:lpstr>
      <vt:lpstr>Президент Российской Федерации  В.В. Путин</vt:lpstr>
      <vt:lpstr>ОДНА ИЗ ГЛАВНЫХ ЗАДАЧ</vt:lpstr>
      <vt:lpstr>Некоторые проблемы, препятствующие развитию кооперации</vt:lpstr>
      <vt:lpstr>Слайд 5</vt:lpstr>
      <vt:lpstr>Перспективы формирования региональной системы сельской  кооперации</vt:lpstr>
      <vt:lpstr>Перспективы формирования региональной системы сельской  кооперации</vt:lpstr>
      <vt:lpstr>Направления совершенствования воспитания, обучения, подготовки кадров</vt:lpstr>
      <vt:lpstr>Задачи по формированию на Федеральном уровне системы воспитания, подготовки и переподготовки кадров для формирующейся системы кооперации на селе</vt:lpstr>
      <vt:lpstr>Продолжение предыдущего слайда</vt:lpstr>
      <vt:lpstr>Некоторый опыт функционирования Российского научно-учебного Центра по подготовке кадров и исследованию проблем сельскохозяйственной кооперации по зоне Урала, Сибири и Дальнего Востока при Тюменском ИПК агробизнеса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«Роль кооперации в активизации предпринимательской активности сельской молодежи»</dc:title>
  <dc:creator>Сергей</dc:creator>
  <cp:lastModifiedBy>Сергей</cp:lastModifiedBy>
  <cp:revision>11</cp:revision>
  <dcterms:created xsi:type="dcterms:W3CDTF">2015-07-23T21:43:00Z</dcterms:created>
  <dcterms:modified xsi:type="dcterms:W3CDTF">2015-08-23T10:59:36Z</dcterms:modified>
</cp:coreProperties>
</file>