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39"/>
    <a:srgbClr val="C66F10"/>
    <a:srgbClr val="F7CB9B"/>
    <a:srgbClr val="CAE8AA"/>
    <a:srgbClr val="EF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22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3A50A8-023F-48BF-9D78-51E026DA92B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52C973-D0E4-41C1-803C-DA45FEC2F9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reenagro.spb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58200" cy="30945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«Государственная программа развития сельского хозяйства – уверенность фермеров в завтрашнем дне»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95536" y="3933056"/>
            <a:ext cx="8458200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Глава крестьянского (фермерского) хозяйства </a:t>
            </a:r>
          </a:p>
          <a:p>
            <a:pPr algn="ctr"/>
            <a:r>
              <a:rPr lang="ru-RU" sz="2800" b="1" dirty="0" smtClean="0"/>
              <a:t>Поляков Дмитрий Валерьевич</a:t>
            </a:r>
          </a:p>
          <a:p>
            <a:pPr algn="ctr"/>
            <a:r>
              <a:rPr lang="ru-RU" sz="2800" dirty="0" smtClean="0"/>
              <a:t>Ленинградская область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Информация о хозяйстве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Крестьянское (фермерское) хозяйство зарегистрировано  06.04.2012 г.</a:t>
            </a:r>
          </a:p>
          <a:p>
            <a:r>
              <a:rPr lang="ru-RU" sz="2000" b="1" dirty="0" smtClean="0"/>
              <a:t>Место ведения хозяйственной деятельности: д. Нижняя </a:t>
            </a:r>
            <a:r>
              <a:rPr lang="ru-RU" sz="2000" b="1" dirty="0" err="1" smtClean="0"/>
              <a:t>Шоткуса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Лодейнопольского</a:t>
            </a:r>
            <a:r>
              <a:rPr lang="ru-RU" sz="2000" b="1" dirty="0" smtClean="0"/>
              <a:t> района Ленинградской области</a:t>
            </a:r>
          </a:p>
          <a:p>
            <a:r>
              <a:rPr lang="ru-RU" sz="2000" b="1" dirty="0" smtClean="0"/>
              <a:t>Площадь земли :100 га</a:t>
            </a:r>
          </a:p>
          <a:p>
            <a:r>
              <a:rPr lang="ru-RU" sz="2000" b="1" dirty="0" smtClean="0"/>
              <a:t>Объемы производства :  380 т картофеля, 480 т сена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46449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3924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Начало кооперации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25" y="3481300"/>
            <a:ext cx="3528392" cy="253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2885"/>
            <a:ext cx="365110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em_tihomirova\AppData\Local\Microsoft\Windows\Temporary Internet Files\Content.Outlook\7KZYPEG4\IMG_1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1418"/>
            <a:ext cx="331236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m_tihomirova\AppData\Local\Microsoft\Windows\Temporary Internet Files\Content.Outlook\7KZYPEG4\фото с телефона все 1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55" y="3317576"/>
            <a:ext cx="3960441" cy="270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1434"/>
            <a:ext cx="201622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Сложности кооперации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Недоверие людей к кооперации</a:t>
            </a:r>
          </a:p>
          <a:p>
            <a:r>
              <a:rPr lang="ru-RU" b="1" dirty="0" smtClean="0"/>
              <a:t>Вхождение в ревизионный союз – дополнительная финансовая нагрузка</a:t>
            </a:r>
          </a:p>
          <a:p>
            <a:r>
              <a:rPr lang="ru-RU" b="1" dirty="0" smtClean="0"/>
              <a:t>Высокое налоговое бремя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гнутая вверх стрелка 18"/>
          <p:cNvSpPr/>
          <p:nvPr/>
        </p:nvSpPr>
        <p:spPr>
          <a:xfrm rot="10800000">
            <a:off x="1403647" y="5533839"/>
            <a:ext cx="2172633" cy="796385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0800000" flipV="1">
            <a:off x="1309350" y="2601492"/>
            <a:ext cx="2172633" cy="712132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5709837" y="5533839"/>
            <a:ext cx="2045619" cy="753643"/>
          </a:xfrm>
          <a:prstGeom prst="curvedUpArrow">
            <a:avLst/>
          </a:prstGeom>
          <a:solidFill>
            <a:schemeClr val="bg1">
              <a:lumMod val="95000"/>
            </a:schemeClr>
          </a:solidFill>
          <a:ln>
            <a:solidFill>
              <a:srgbClr val="238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720833" y="2550640"/>
            <a:ext cx="1964148" cy="713499"/>
          </a:xfrm>
          <a:prstGeom prst="curvedDownArrow">
            <a:avLst>
              <a:gd name="adj1" fmla="val 29350"/>
              <a:gd name="adj2" fmla="val 50000"/>
              <a:gd name="adj3" fmla="val 25000"/>
            </a:avLst>
          </a:prstGeom>
          <a:solidFill>
            <a:schemeClr val="bg1">
              <a:lumMod val="95000"/>
            </a:schemeClr>
          </a:solidFill>
          <a:ln>
            <a:solidFill>
              <a:srgbClr val="238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Предложения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 государственной поддержке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8250" y="3096659"/>
            <a:ext cx="2795918" cy="1008112"/>
          </a:xfrm>
          <a:prstGeom prst="rect">
            <a:avLst/>
          </a:prstGeom>
          <a:solidFill>
            <a:srgbClr val="C66F10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ДЕЙСТВУЮЩИЕ</a:t>
            </a:r>
            <a:b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ФЕРМЕРЫ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3352" y="4746009"/>
            <a:ext cx="2537125" cy="1008112"/>
          </a:xfrm>
          <a:prstGeom prst="rect">
            <a:avLst/>
          </a:prstGeom>
          <a:solidFill>
            <a:srgbClr val="C66F10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НАЧИНАЮЩИЕ</a:t>
            </a:r>
            <a:br>
              <a:rPr lang="ru-RU" sz="24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ФЕРМЕРЫ</a:t>
            </a:r>
          </a:p>
        </p:txBody>
      </p:sp>
      <p:sp>
        <p:nvSpPr>
          <p:cNvPr id="5" name="Овал 4"/>
          <p:cNvSpPr/>
          <p:nvPr/>
        </p:nvSpPr>
        <p:spPr>
          <a:xfrm>
            <a:off x="6282875" y="3265588"/>
            <a:ext cx="2664296" cy="2248855"/>
          </a:xfrm>
          <a:prstGeom prst="ellipse">
            <a:avLst/>
          </a:prstGeom>
          <a:solidFill>
            <a:srgbClr val="238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Грант на развитие семейных животноводческих ферм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3528" y="3265587"/>
            <a:ext cx="2664296" cy="22488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Грант на развитие фермерских хозяйств </a:t>
            </a:r>
          </a:p>
          <a:p>
            <a:pPr algn="ctr"/>
            <a:r>
              <a:rPr lang="ru-RU" b="1" dirty="0" smtClean="0"/>
              <a:t>по направлению растениеводство</a:t>
            </a:r>
            <a:endParaRPr lang="ru-RU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1560" y="1410908"/>
            <a:ext cx="2520280" cy="864096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НЕОБХОДИМО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68857" y="1410908"/>
            <a:ext cx="2232248" cy="864096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27C37"/>
                </a:solidFill>
              </a:rPr>
              <a:t>ИМЕЕТСЯ</a:t>
            </a:r>
          </a:p>
        </p:txBody>
      </p:sp>
    </p:spTree>
    <p:extLst>
      <p:ext uri="{BB962C8B-B14F-4D97-AF65-F5344CB8AC3E}">
        <p14:creationId xmlns:p14="http://schemas.microsoft.com/office/powerpoint/2010/main" val="33798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Важные направления государственной поддержки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Субсидии на несвязанную поддержку</a:t>
            </a:r>
          </a:p>
          <a:p>
            <a:pPr lvl="0">
              <a:buClr>
                <a:srgbClr val="F0A22E"/>
              </a:buClr>
            </a:pPr>
            <a:r>
              <a:rPr lang="ru-RU" sz="2400" b="1" dirty="0" smtClean="0">
                <a:latin typeface="Times New Roman"/>
                <a:ea typeface="Times New Roman"/>
              </a:rPr>
              <a:t>Субсидии </a:t>
            </a:r>
            <a:r>
              <a:rPr lang="ru-RU" sz="2400" b="1" dirty="0">
                <a:solidFill>
                  <a:srgbClr val="4E3B30"/>
                </a:solidFill>
                <a:latin typeface="Times New Roman"/>
                <a:ea typeface="Times New Roman"/>
              </a:rPr>
              <a:t>на возмещение части затрат на приобретение сельскохозяйственной техники, специализированного транспорта, изделий автомобильной промышленности, оборудования и спецтехники для сельскохозяйственного производства </a:t>
            </a:r>
          </a:p>
          <a:p>
            <a:r>
              <a:rPr lang="ru-RU" sz="2400" b="1" dirty="0" smtClean="0">
                <a:latin typeface="Times New Roman"/>
                <a:ea typeface="Times New Roman"/>
              </a:rPr>
              <a:t>Субсидии на мелиорацию земель, в том числе </a:t>
            </a:r>
            <a:r>
              <a:rPr lang="ru-RU" sz="2400" b="1" dirty="0" err="1" smtClean="0">
                <a:latin typeface="Times New Roman"/>
                <a:ea typeface="Times New Roman"/>
              </a:rPr>
              <a:t>культуротехнические</a:t>
            </a:r>
            <a:r>
              <a:rPr lang="ru-RU" sz="2400" b="1" dirty="0" smtClean="0">
                <a:latin typeface="Times New Roman"/>
                <a:ea typeface="Times New Roman"/>
              </a:rPr>
              <a:t> мероприятия</a:t>
            </a:r>
          </a:p>
          <a:p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81642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em_tihomirova\AppData\Local\Microsoft\Windows\Temporary Internet Files\Content.Outlook\7KZYPEG4\фото с телефона все 1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67240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m_tihomirova\AppData\Local\Microsoft\Windows\Temporary Internet Files\Content.Outlook\7KZYPEG4\фото с телефона все 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42" y="4437112"/>
            <a:ext cx="373920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em_tihomirova\AppData\Local\Microsoft\Windows\Temporary Internet Files\Content.Outlook\7KZYPEG4\фото с телефона все 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10798"/>
            <a:ext cx="327585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Земля должна работать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5" name="Picture 5" descr="C:\Users\em_tihomirova\AppData\Local\Microsoft\Windows\Temporary Internet Files\Content.Outlook\7KZYPEG4\фото с телефона все 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0798"/>
            <a:ext cx="3168352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m_tihomirova\AppData\Local\Microsoft\Windows\Temporary Internet Files\Content.Outlook\7KZYPEG4\фото с телефона все 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3"/>
            <a:ext cx="3312368" cy="269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344816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dirty="0" smtClean="0"/>
              <a:t>БЛАГОДАРЮ ЗА ВНИМАНИЕ!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u="sng" dirty="0" smtClean="0">
                <a:solidFill>
                  <a:schemeClr val="tx1"/>
                </a:solidFill>
                <a:latin typeface="Times New Roman"/>
                <a:ea typeface="Calibri"/>
                <a:hlinkClick r:id="rId2"/>
              </a:rPr>
              <a:t>greenagro.spb@mail.ru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5655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154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«Государственная программа развития сельского хозяйства – уверенность фермеров в завтрашнем дне»</vt:lpstr>
      <vt:lpstr>Информация о хозяйстве</vt:lpstr>
      <vt:lpstr>Начало кооперации</vt:lpstr>
      <vt:lpstr>Сложности кооперации</vt:lpstr>
      <vt:lpstr>Предложения по государственной поддержке</vt:lpstr>
      <vt:lpstr>Важные направления государственной поддержки</vt:lpstr>
      <vt:lpstr>Земля должна работать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GreenAgro</cp:lastModifiedBy>
  <cp:revision>43</cp:revision>
  <dcterms:created xsi:type="dcterms:W3CDTF">2014-03-26T19:51:40Z</dcterms:created>
  <dcterms:modified xsi:type="dcterms:W3CDTF">2015-08-25T04:41:02Z</dcterms:modified>
</cp:coreProperties>
</file>