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68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114F-BA18-4E08-B5E3-47A7C7B023DD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A3CE-F1C3-4BCF-9482-35AC1BC39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114F-BA18-4E08-B5E3-47A7C7B023DD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A3CE-F1C3-4BCF-9482-35AC1BC39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114F-BA18-4E08-B5E3-47A7C7B023DD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A3CE-F1C3-4BCF-9482-35AC1BC39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114F-BA18-4E08-B5E3-47A7C7B023DD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A3CE-F1C3-4BCF-9482-35AC1BC39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114F-BA18-4E08-B5E3-47A7C7B023DD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A3CE-F1C3-4BCF-9482-35AC1BC39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114F-BA18-4E08-B5E3-47A7C7B023DD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A3CE-F1C3-4BCF-9482-35AC1BC39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114F-BA18-4E08-B5E3-47A7C7B023DD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A3CE-F1C3-4BCF-9482-35AC1BC39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114F-BA18-4E08-B5E3-47A7C7B023DD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A3CE-F1C3-4BCF-9482-35AC1BC39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114F-BA18-4E08-B5E3-47A7C7B023DD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A3CE-F1C3-4BCF-9482-35AC1BC39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114F-BA18-4E08-B5E3-47A7C7B023DD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A3CE-F1C3-4BCF-9482-35AC1BC39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114F-BA18-4E08-B5E3-47A7C7B023DD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A3CE-F1C3-4BCF-9482-35AC1BC390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4114F-BA18-4E08-B5E3-47A7C7B023DD}" type="datetimeFigureOut">
              <a:rPr lang="ru-RU" smtClean="0"/>
              <a:t>09.04.2015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CA3CE-F1C3-4BCF-9482-35AC1BC390A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Ситуация по внедрению ЕГАИС </a:t>
            </a:r>
            <a:br>
              <a:rPr lang="ru-RU" sz="3600" dirty="0" smtClean="0"/>
            </a:br>
            <a:r>
              <a:rPr lang="ru-RU" sz="3600" dirty="0" smtClean="0"/>
              <a:t>в пивоваренной отрасли</a:t>
            </a:r>
            <a:endParaRPr lang="ru-RU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1268760"/>
            <a:ext cx="1155853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1196752"/>
            <a:ext cx="1008112" cy="108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1340768"/>
            <a:ext cx="7239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0" y="2348880"/>
          <a:ext cx="9144000" cy="46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1127280">
                <a:tc>
                  <a:txBody>
                    <a:bodyPr/>
                    <a:lstStyle/>
                    <a:p>
                      <a:r>
                        <a:rPr lang="ru-RU" dirty="0" smtClean="0"/>
                        <a:t>Государственная</a:t>
                      </a:r>
                      <a:r>
                        <a:rPr lang="ru-RU" baseline="0" dirty="0" smtClean="0"/>
                        <a:t> Дума </a:t>
                      </a:r>
                      <a:br>
                        <a:rPr lang="ru-RU" baseline="0" dirty="0" smtClean="0"/>
                      </a:br>
                      <a:r>
                        <a:rPr lang="ru-RU" baseline="0" dirty="0" smtClean="0"/>
                        <a:t>Федерального Собрания </a:t>
                      </a:r>
                    </a:p>
                    <a:p>
                      <a:r>
                        <a:rPr lang="ru-RU" baseline="0" dirty="0" smtClean="0"/>
                        <a:t>Российской Федерации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Федеральная</a:t>
                      </a:r>
                      <a:r>
                        <a:rPr lang="ru-RU" baseline="0" dirty="0" smtClean="0"/>
                        <a:t> служба по регулированию алкогольного рынка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Союз российских пивоваров</a:t>
                      </a:r>
                      <a:endParaRPr lang="ru-RU" dirty="0"/>
                    </a:p>
                  </a:txBody>
                  <a:tcPr/>
                </a:tc>
              </a:tr>
              <a:tr h="112728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 Проект ФЗ внесен 24 декабря</a:t>
                      </a:r>
                      <a:r>
                        <a:rPr lang="ru-RU" baseline="0" dirty="0" smtClean="0"/>
                        <a:t> 2014 года</a:t>
                      </a:r>
                      <a:endParaRPr lang="ru-RU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 Размещение</a:t>
                      </a:r>
                      <a:r>
                        <a:rPr lang="ru-RU" baseline="0" dirty="0" smtClean="0"/>
                        <a:t> информационного сообщения на сайте для производителей</a:t>
                      </a:r>
                      <a:endParaRPr lang="ru-RU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 Проводит</a:t>
                      </a:r>
                      <a:r>
                        <a:rPr lang="ru-RU" baseline="0" dirty="0" smtClean="0"/>
                        <a:t> рабочие совещания с ФС РАР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/>
                        <a:t> Проводит Рабочие группы</a:t>
                      </a:r>
                      <a:endParaRPr lang="ru-RU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112728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 25 февраля 2015 года принятие законопроекта </a:t>
                      </a:r>
                      <a:br>
                        <a:rPr lang="ru-RU" dirty="0" smtClean="0"/>
                      </a:br>
                      <a:r>
                        <a:rPr lang="ru-RU" baseline="0" dirty="0" smtClean="0"/>
                        <a:t>в первом чтении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 Организация</a:t>
                      </a:r>
                      <a:r>
                        <a:rPr lang="ru-RU" baseline="0" dirty="0" smtClean="0"/>
                        <a:t> совещаний</a:t>
                      </a:r>
                      <a:br>
                        <a:rPr lang="ru-RU" baseline="0" dirty="0" smtClean="0"/>
                      </a:br>
                      <a:r>
                        <a:rPr lang="ru-RU" baseline="0" dirty="0" smtClean="0"/>
                        <a:t>с Союзом российских пивоваров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 Организация </a:t>
                      </a:r>
                      <a:r>
                        <a:rPr lang="ru-RU" dirty="0" err="1" smtClean="0"/>
                        <a:t>пилотного</a:t>
                      </a:r>
                      <a:r>
                        <a:rPr lang="ru-RU" dirty="0" smtClean="0"/>
                        <a:t> проекта внедрения ЕГАИС</a:t>
                      </a:r>
                      <a:endParaRPr lang="ru-RU" dirty="0"/>
                    </a:p>
                  </a:txBody>
                  <a:tcPr/>
                </a:tc>
              </a:tr>
              <a:tr h="112728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 Создана</a:t>
                      </a:r>
                      <a:r>
                        <a:rPr lang="ru-RU" baseline="0" dirty="0" smtClean="0"/>
                        <a:t> Рабочая при Комитете по экономической политике по подготовке законопроекта ко </a:t>
                      </a:r>
                      <a:r>
                        <a:rPr lang="ru-RU" baseline="0" smtClean="0"/>
                        <a:t>2 чтению</a:t>
                      </a:r>
                      <a:endParaRPr lang="ru-RU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 Подготовка поправок</a:t>
                      </a:r>
                      <a:r>
                        <a:rPr lang="ru-RU" baseline="0" dirty="0" smtClean="0"/>
                        <a:t> ко второму чтению</a:t>
                      </a:r>
                      <a:endParaRPr lang="ru-RU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 Проведение </a:t>
                      </a:r>
                      <a:r>
                        <a:rPr lang="ru-RU" baseline="0" dirty="0" err="1" smtClean="0"/>
                        <a:t>пилотного</a:t>
                      </a:r>
                      <a:r>
                        <a:rPr lang="ru-RU" baseline="0" dirty="0" smtClean="0"/>
                        <a:t> проекта ЕГАИС: </a:t>
                      </a:r>
                      <a:br>
                        <a:rPr lang="ru-RU" baseline="0" dirty="0" smtClean="0"/>
                      </a:br>
                      <a:r>
                        <a:rPr lang="ru-RU" baseline="0" dirty="0" smtClean="0"/>
                        <a:t>г.</a:t>
                      </a:r>
                      <a:r>
                        <a:rPr lang="ru-RU" sz="1600" baseline="0" dirty="0" smtClean="0"/>
                        <a:t>Клин – 10-04-2015</a:t>
                      </a:r>
                      <a:br>
                        <a:rPr lang="ru-RU" sz="1600" baseline="0" dirty="0" smtClean="0"/>
                      </a:br>
                      <a:r>
                        <a:rPr lang="ru-RU" sz="1600" baseline="0" dirty="0" smtClean="0"/>
                        <a:t>г.Санкт-Петербург – 13-04-2015</a:t>
                      </a:r>
                      <a:endParaRPr lang="ru-RU" sz="16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84</Words>
  <Application>Microsoft Office PowerPoint</Application>
  <PresentationFormat>Экран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Ситуация по внедрению ЕГАИС  в пивоваренной отрасли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Владимир</dc:creator>
  <cp:lastModifiedBy>Владимир</cp:lastModifiedBy>
  <cp:revision>4</cp:revision>
  <dcterms:created xsi:type="dcterms:W3CDTF">2015-04-09T11:03:46Z</dcterms:created>
  <dcterms:modified xsi:type="dcterms:W3CDTF">2015-04-09T11:27:15Z</dcterms:modified>
</cp:coreProperties>
</file>